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71247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F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10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1560626"/>
            <a:ext cx="5629260" cy="5753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71247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F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10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43600" cy="78273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71247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F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10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27267" cy="717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9825" y="3455008"/>
            <a:ext cx="1702864" cy="123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850701" y="6619817"/>
            <a:ext cx="815841" cy="1204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183242" y="7572546"/>
            <a:ext cx="448986" cy="6570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649184" y="7558857"/>
            <a:ext cx="487142" cy="0"/>
          </a:xfrm>
          <a:custGeom>
            <a:avLst/>
            <a:gdLst/>
            <a:ahLst/>
            <a:cxnLst/>
            <a:rect l="l" t="t" r="r" b="b"/>
            <a:pathLst>
              <a:path w="487142" h="0">
                <a:moveTo>
                  <a:pt x="0" y="0"/>
                </a:moveTo>
                <a:lnTo>
                  <a:pt x="487142" y="0"/>
                </a:lnTo>
              </a:path>
            </a:pathLst>
          </a:custGeom>
          <a:ln w="5473">
            <a:solidFill>
              <a:srgbClr val="2B2B2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595021" y="6729327"/>
            <a:ext cx="0" cy="865120"/>
          </a:xfrm>
          <a:custGeom>
            <a:avLst/>
            <a:gdLst/>
            <a:ahLst/>
            <a:cxnLst/>
            <a:rect l="l" t="t" r="r" b="b"/>
            <a:pathLst>
              <a:path w="0" h="865120">
                <a:moveTo>
                  <a:pt x="0" y="865120"/>
                </a:moveTo>
                <a:lnTo>
                  <a:pt x="0" y="0"/>
                </a:lnTo>
              </a:path>
            </a:pathLst>
          </a:custGeom>
          <a:ln w="16420">
            <a:solidFill>
              <a:srgbClr val="87878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6851" y="459747"/>
            <a:ext cx="715645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5">
                <a:solidFill>
                  <a:srgbClr val="0E0E0E"/>
                </a:solidFill>
                <a:latin typeface="Arial"/>
                <a:cs typeface="Arial"/>
              </a:rPr>
              <a:t>Lecture</a:t>
            </a:r>
            <a:r>
              <a:rPr dirty="0" smtClean="0" sz="950" spc="3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0E0E0E"/>
                </a:solidFill>
                <a:latin typeface="Arial"/>
                <a:cs typeface="Arial"/>
              </a:rPr>
              <a:t>Five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8103" y="1043764"/>
            <a:ext cx="5495290" cy="5575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97500"/>
              </a:lnSpc>
            </a:pPr>
            <a:r>
              <a:rPr dirty="0" smtClean="0" sz="950" spc="-70" b="1">
                <a:solidFill>
                  <a:srgbClr val="0E0E0E"/>
                </a:solidFill>
                <a:latin typeface="Arial"/>
                <a:cs typeface="Arial"/>
              </a:rPr>
              <a:t>EXAMPLE</a:t>
            </a:r>
            <a:r>
              <a:rPr dirty="0" smtClean="0" sz="950" spc="-70" b="1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dirty="0" smtClean="0" sz="950" spc="-50" b="1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dirty="0" smtClean="0" sz="900" spc="60">
                <a:solidFill>
                  <a:srgbClr val="232323"/>
                </a:solidFill>
                <a:latin typeface="Times New Roman"/>
                <a:cs typeface="Times New Roman"/>
              </a:rPr>
              <a:t>3.</a:t>
            </a:r>
            <a:r>
              <a:rPr dirty="0" smtClean="0" sz="900" spc="60">
                <a:solidFill>
                  <a:srgbClr val="232323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6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4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total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23232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900" spc="3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232323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-5">
                <a:solidFill>
                  <a:srgbClr val="232323"/>
                </a:solidFill>
                <a:latin typeface="Times New Roman"/>
                <a:cs typeface="Times New Roman"/>
              </a:rPr>
              <a:t>     </a:t>
            </a:r>
            <a:r>
              <a:rPr dirty="0" smtClean="0" sz="900" spc="10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0E0E0E"/>
                </a:solidFill>
                <a:latin typeface="Times New Roman"/>
                <a:cs typeface="Times New Roman"/>
              </a:rPr>
              <a:t>nC</a:t>
            </a:r>
            <a:r>
              <a:rPr dirty="0" smtClean="0" sz="900" spc="4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5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3A3A3A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2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0E0E0E"/>
                </a:solidFill>
                <a:latin typeface="Times New Roman"/>
                <a:cs typeface="Times New Roman"/>
              </a:rPr>
              <a:t>uniformly</a:t>
            </a:r>
            <a:r>
              <a:rPr dirty="0" smtClean="0" sz="900" spc="-5">
                <a:solidFill>
                  <a:srgbClr val="0E0E0E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-95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distributed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-10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232323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3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form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3A3A3A"/>
                </a:solidFill>
                <a:latin typeface="Times New Roman"/>
                <a:cs typeface="Times New Roman"/>
              </a:rPr>
              <a:t>o</a:t>
            </a:r>
            <a:r>
              <a:rPr dirty="0" smtClean="0" sz="900" spc="-20">
                <a:solidFill>
                  <a:srgbClr val="0E0E0E"/>
                </a:solidFill>
                <a:latin typeface="Times New Roman"/>
                <a:cs typeface="Times New Roman"/>
              </a:rPr>
              <a:t>f</a:t>
            </a:r>
            <a:r>
              <a:rPr dirty="0" smtClean="0" sz="900" spc="-2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3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3A3A3A"/>
                </a:solidFill>
                <a:latin typeface="Times New Roman"/>
                <a:cs typeface="Times New Roman"/>
              </a:rPr>
              <a:t>cir</a:t>
            </a:r>
            <a:r>
              <a:rPr dirty="0" smtClean="0" sz="900" spc="-20">
                <a:solidFill>
                  <a:srgbClr val="3A3A3A"/>
                </a:solidFill>
                <a:latin typeface="Times New Roman"/>
                <a:cs typeface="Times New Roman"/>
              </a:rPr>
              <a:t>c</a:t>
            </a:r>
            <a:r>
              <a:rPr dirty="0" smtClean="0" sz="900" spc="15">
                <a:solidFill>
                  <a:srgbClr val="0E0E0E"/>
                </a:solidFill>
                <a:latin typeface="Times New Roman"/>
                <a:cs typeface="Times New Roman"/>
              </a:rPr>
              <a:t>ular</a:t>
            </a:r>
            <a:r>
              <a:rPr dirty="0" smtClean="0" sz="900" spc="15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232323"/>
                </a:solidFill>
                <a:latin typeface="Times New Roman"/>
                <a:cs typeface="Times New Roman"/>
              </a:rPr>
              <a:t>disk</a:t>
            </a:r>
            <a:r>
              <a:rPr dirty="0" smtClean="0" sz="900" spc="3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232323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1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0E0E0E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25">
                <a:solidFill>
                  <a:srgbClr val="3A3A3A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15">
                <a:solidFill>
                  <a:srgbClr val="3A3A3A"/>
                </a:solidFill>
                <a:latin typeface="Times New Roman"/>
                <a:cs typeface="Times New Roman"/>
              </a:rPr>
              <a:t>d</a:t>
            </a:r>
            <a:r>
              <a:rPr dirty="0" smtClean="0" sz="900" spc="0">
                <a:solidFill>
                  <a:srgbClr val="0E0E0E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-60">
                <a:solidFill>
                  <a:srgbClr val="0E0E0E"/>
                </a:solidFill>
                <a:latin typeface="Times New Roman"/>
                <a:cs typeface="Times New Roman"/>
              </a:rPr>
              <a:t>u</a:t>
            </a:r>
            <a:r>
              <a:rPr dirty="0" smtClean="0" sz="900" spc="135">
                <a:solidFill>
                  <a:srgbClr val="3A3A3A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8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5">
                <a:solidFill>
                  <a:srgbClr val="232323"/>
                </a:solidFill>
                <a:latin typeface="Times New Roman"/>
                <a:cs typeface="Times New Roman"/>
              </a:rPr>
              <a:t>2m.</a:t>
            </a:r>
            <a:r>
              <a:rPr dirty="0" smtClean="0" sz="900" spc="75">
                <a:solidFill>
                  <a:srgbClr val="232323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2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232323"/>
                </a:solidFill>
                <a:latin typeface="Times New Roman"/>
                <a:cs typeface="Times New Roman"/>
              </a:rPr>
              <a:t>Find</a:t>
            </a:r>
            <a:r>
              <a:rPr dirty="0" smtClean="0" sz="900" spc="10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0E0E0E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10">
                <a:solidFill>
                  <a:srgbClr val="0E0E0E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140">
                <a:solidFill>
                  <a:srgbClr val="3A3A3A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14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potential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232323"/>
                </a:solidFill>
                <a:latin typeface="Times New Roman"/>
                <a:cs typeface="Times New Roman"/>
              </a:rPr>
              <a:t>d</a:t>
            </a:r>
            <a:r>
              <a:rPr dirty="0" smtClean="0" sz="900" spc="30">
                <a:solidFill>
                  <a:srgbClr val="232323"/>
                </a:solidFill>
                <a:latin typeface="Times New Roman"/>
                <a:cs typeface="Times New Roman"/>
              </a:rPr>
              <a:t>u</a:t>
            </a:r>
            <a:r>
              <a:rPr dirty="0" smtClean="0" sz="900" spc="95">
                <a:solidFill>
                  <a:srgbClr val="494949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0E0E0E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90">
                <a:solidFill>
                  <a:srgbClr val="3A3A3A"/>
                </a:solidFill>
                <a:latin typeface="Times New Roman"/>
                <a:cs typeface="Times New Roman"/>
              </a:rPr>
              <a:t>o</a:t>
            </a:r>
            <a:r>
              <a:rPr dirty="0" smtClean="0" sz="900" spc="1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40">
                <a:solidFill>
                  <a:srgbClr val="0E0E0E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65">
                <a:solidFill>
                  <a:srgbClr val="0E0E0E"/>
                </a:solidFill>
                <a:latin typeface="Times New Roman"/>
                <a:cs typeface="Times New Roman"/>
              </a:rPr>
              <a:t>h</a:t>
            </a:r>
            <a:r>
              <a:rPr dirty="0" smtClean="0" sz="850" spc="40">
                <a:solidFill>
                  <a:srgbClr val="3A3A3A"/>
                </a:solidFill>
                <a:latin typeface="Times New Roman"/>
                <a:cs typeface="Times New Roman"/>
              </a:rPr>
              <a:t>is</a:t>
            </a:r>
            <a:r>
              <a:rPr dirty="0" smtClean="0" sz="850" spc="-1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3A3A3A"/>
                </a:solidFill>
                <a:latin typeface="Times New Roman"/>
                <a:cs typeface="Times New Roman"/>
              </a:rPr>
              <a:t>c</a:t>
            </a:r>
            <a:r>
              <a:rPr dirty="0" smtClean="0" sz="900" spc="65">
                <a:solidFill>
                  <a:srgbClr val="0E0E0E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20">
                <a:solidFill>
                  <a:srgbClr val="494949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30">
                <a:solidFill>
                  <a:srgbClr val="232323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-55">
                <a:solidFill>
                  <a:srgbClr val="232323"/>
                </a:solidFill>
                <a:latin typeface="Times New Roman"/>
                <a:cs typeface="Times New Roman"/>
              </a:rPr>
              <a:t>g</a:t>
            </a:r>
            <a:r>
              <a:rPr dirty="0" smtClean="0" sz="900" spc="140">
                <a:solidFill>
                  <a:srgbClr val="494949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14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494949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50">
                <a:solidFill>
                  <a:srgbClr val="0E0E0E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7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0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4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232323"/>
                </a:solidFill>
                <a:latin typeface="Times New Roman"/>
                <a:cs typeface="Times New Roman"/>
              </a:rPr>
              <a:t>point</a:t>
            </a:r>
            <a:r>
              <a:rPr dirty="0" smtClean="0" sz="900" spc="1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5">
                <a:solidFill>
                  <a:srgbClr val="232323"/>
                </a:solidFill>
                <a:latin typeface="Times New Roman"/>
                <a:cs typeface="Times New Roman"/>
              </a:rPr>
              <a:t>on</a:t>
            </a:r>
            <a:r>
              <a:rPr dirty="0" smtClean="0" sz="900" spc="5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0E0E0E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6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232323"/>
                </a:solidFill>
                <a:latin typeface="Times New Roman"/>
                <a:cs typeface="Times New Roman"/>
              </a:rPr>
              <a:t>ax</a:t>
            </a:r>
            <a:r>
              <a:rPr dirty="0" smtClean="0" sz="900" spc="-70">
                <a:solidFill>
                  <a:srgbClr val="232323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85">
                <a:solidFill>
                  <a:srgbClr val="494949"/>
                </a:solidFill>
                <a:latin typeface="Times New Roman"/>
                <a:cs typeface="Times New Roman"/>
              </a:rPr>
              <a:t>s,</a:t>
            </a:r>
            <a:r>
              <a:rPr dirty="0" smtClean="0" sz="900" spc="-3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30">
                <a:solidFill>
                  <a:srgbClr val="232323"/>
                </a:solidFill>
                <a:latin typeface="Times New Roman"/>
                <a:cs typeface="Times New Roman"/>
              </a:rPr>
              <a:t>2m</a:t>
            </a:r>
            <a:r>
              <a:rPr dirty="0" smtClean="0" sz="900" spc="7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from</a:t>
            </a:r>
            <a:r>
              <a:rPr dirty="0" smtClean="0" sz="900" spc="1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55">
                <a:solidFill>
                  <a:srgbClr val="232323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140">
                <a:solidFill>
                  <a:srgbClr val="494949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-4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232323"/>
                </a:solidFill>
                <a:latin typeface="Times New Roman"/>
                <a:cs typeface="Times New Roman"/>
              </a:rPr>
              <a:t>d</a:t>
            </a:r>
            <a:r>
              <a:rPr dirty="0" smtClean="0" sz="900" spc="-20">
                <a:solidFill>
                  <a:srgbClr val="232323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-10">
                <a:solidFill>
                  <a:srgbClr val="494949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65">
                <a:solidFill>
                  <a:srgbClr val="232323"/>
                </a:solidFill>
                <a:latin typeface="Times New Roman"/>
                <a:cs typeface="Times New Roman"/>
              </a:rPr>
              <a:t>k.</a:t>
            </a:r>
            <a:r>
              <a:rPr dirty="0" smtClean="0" sz="900" spc="65">
                <a:solidFill>
                  <a:srgbClr val="232323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3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3A3A3A"/>
                </a:solidFill>
                <a:latin typeface="Times New Roman"/>
                <a:cs typeface="Times New Roman"/>
              </a:rPr>
              <a:t>Comp</a:t>
            </a:r>
            <a:r>
              <a:rPr dirty="0" smtClean="0" sz="900" spc="25">
                <a:solidFill>
                  <a:srgbClr val="3A3A3A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40">
                <a:solidFill>
                  <a:srgbClr val="0E0E0E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95">
                <a:solidFill>
                  <a:srgbClr val="3A3A3A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0E0E0E"/>
                </a:solidFill>
                <a:latin typeface="Times New Roman"/>
                <a:cs typeface="Times New Roman"/>
              </a:rPr>
              <a:t>th</a:t>
            </a:r>
            <a:r>
              <a:rPr dirty="0" smtClean="0" sz="900" spc="5">
                <a:solidFill>
                  <a:srgbClr val="0E0E0E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80">
                <a:solidFill>
                  <a:srgbClr val="3A3A3A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-1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po</a:t>
            </a:r>
            <a:r>
              <a:rPr dirty="0" smtClean="0" sz="900" spc="40">
                <a:solidFill>
                  <a:srgbClr val="232323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65">
                <a:solidFill>
                  <a:srgbClr val="494949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nt</a:t>
            </a:r>
            <a:r>
              <a:rPr dirty="0" smtClean="0" sz="900" spc="5">
                <a:solidFill>
                  <a:srgbClr val="232323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-20">
                <a:solidFill>
                  <a:srgbClr val="494949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60">
                <a:solidFill>
                  <a:srgbClr val="0E0E0E"/>
                </a:solidFill>
                <a:latin typeface="Times New Roman"/>
                <a:cs typeface="Times New Roman"/>
              </a:rPr>
              <a:t>l</a:t>
            </a:r>
            <a:r>
              <a:rPr dirty="0" smtClean="0" sz="900" spc="5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232323"/>
                </a:solidFill>
                <a:latin typeface="Times New Roman"/>
                <a:cs typeface="Times New Roman"/>
              </a:rPr>
              <a:t>with</a:t>
            </a:r>
            <a:r>
              <a:rPr dirty="0" smtClean="0" sz="900" spc="5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232323"/>
                </a:solidFill>
                <a:latin typeface="Times New Roman"/>
                <a:cs typeface="Times New Roman"/>
              </a:rPr>
              <a:t>that</a:t>
            </a:r>
            <a:r>
              <a:rPr dirty="0" smtClean="0" sz="900" spc="6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232323"/>
                </a:solidFill>
                <a:latin typeface="Times New Roman"/>
                <a:cs typeface="Times New Roman"/>
              </a:rPr>
              <a:t>which</a:t>
            </a:r>
            <a:r>
              <a:rPr dirty="0" smtClean="0" sz="900" spc="-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6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232323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-20">
                <a:solidFill>
                  <a:srgbClr val="232323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35">
                <a:solidFill>
                  <a:srgbClr val="494949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5">
                <a:solidFill>
                  <a:srgbClr val="0E0E0E"/>
                </a:solidFill>
                <a:latin typeface="Times New Roman"/>
                <a:cs typeface="Times New Roman"/>
              </a:rPr>
              <a:t>ults</a:t>
            </a:r>
            <a:r>
              <a:rPr dirty="0" smtClean="0" sz="900" spc="6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35">
                <a:solidFill>
                  <a:srgbClr val="0E0E0E"/>
                </a:solidFill>
                <a:latin typeface="Times New Roman"/>
                <a:cs typeface="Times New Roman"/>
              </a:rPr>
              <a:t>if</a:t>
            </a:r>
            <a:r>
              <a:rPr dirty="0" smtClean="0" sz="900" spc="105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3A3A3A"/>
                </a:solidFill>
                <a:latin typeface="Times New Roman"/>
                <a:cs typeface="Times New Roman"/>
              </a:rPr>
              <a:t>all</a:t>
            </a:r>
            <a:r>
              <a:rPr dirty="0" smtClean="0" sz="900" spc="3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232323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7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232323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40">
                <a:solidFill>
                  <a:srgbClr val="232323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140">
                <a:solidFill>
                  <a:srgbClr val="494949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-8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3A3A3A"/>
                </a:solidFill>
                <a:latin typeface="Times New Roman"/>
                <a:cs typeface="Times New Roman"/>
              </a:rPr>
              <a:t>c</a:t>
            </a:r>
            <a:r>
              <a:rPr dirty="0" smtClean="0" sz="900" spc="65">
                <a:solidFill>
                  <a:srgbClr val="0E0E0E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25">
                <a:solidFill>
                  <a:srgbClr val="3A3A3A"/>
                </a:solidFill>
                <a:latin typeface="Times New Roman"/>
                <a:cs typeface="Times New Roman"/>
              </a:rPr>
              <a:t>arge</a:t>
            </a:r>
            <a:r>
              <a:rPr dirty="0" smtClean="0" sz="900" spc="2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232323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232323"/>
                </a:solidFill>
                <a:latin typeface="Times New Roman"/>
                <a:cs typeface="Times New Roman"/>
              </a:rPr>
              <a:t>at</a:t>
            </a:r>
            <a:r>
              <a:rPr dirty="0" smtClean="0" sz="900" spc="6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232323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40">
                <a:solidFill>
                  <a:srgbClr val="232323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140">
                <a:solidFill>
                  <a:srgbClr val="494949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-4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center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3A3A3A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7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232323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10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232323"/>
                </a:solidFill>
                <a:latin typeface="Times New Roman"/>
                <a:cs typeface="Times New Roman"/>
              </a:rPr>
              <a:t>disk</a:t>
            </a:r>
            <a:r>
              <a:rPr dirty="0" smtClean="0" sz="900" spc="-13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65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marL="214629">
              <a:lnSpc>
                <a:spcPts val="1080"/>
              </a:lnSpc>
            </a:pPr>
            <a:r>
              <a:rPr dirty="0" smtClean="0" sz="900">
                <a:solidFill>
                  <a:srgbClr val="3A3A3A"/>
                </a:solidFill>
                <a:latin typeface="Times New Roman"/>
                <a:cs typeface="Times New Roman"/>
              </a:rPr>
              <a:t>Using</a:t>
            </a:r>
            <a:r>
              <a:rPr dirty="0" smtClean="0" sz="900" spc="6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232323"/>
                </a:solidFill>
                <a:latin typeface="Times New Roman"/>
                <a:cs typeface="Times New Roman"/>
              </a:rPr>
              <a:t>Fi</a:t>
            </a:r>
            <a:r>
              <a:rPr dirty="0" smtClean="0" sz="900" spc="35">
                <a:solidFill>
                  <a:srgbClr val="232323"/>
                </a:solidFill>
                <a:latin typeface="Times New Roman"/>
                <a:cs typeface="Times New Roman"/>
              </a:rPr>
              <a:t>g</a:t>
            </a:r>
            <a:r>
              <a:rPr dirty="0" smtClean="0" sz="900" spc="165">
                <a:solidFill>
                  <a:srgbClr val="606060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-105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3A3A3A"/>
                </a:solidFill>
                <a:latin typeface="Times New Roman"/>
                <a:cs typeface="Times New Roman"/>
              </a:rPr>
              <a:t>5-4,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07207" y="1609820"/>
            <a:ext cx="460375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6854" algn="l"/>
              </a:tabLst>
            </a:pPr>
            <a:r>
              <a:rPr dirty="0" smtClean="0" sz="900" spc="80" i="1">
                <a:solidFill>
                  <a:srgbClr val="232323"/>
                </a:solidFill>
                <a:latin typeface="Times New Roman"/>
                <a:cs typeface="Times New Roman"/>
              </a:rPr>
              <a:t>Q</a:t>
            </a:r>
            <a:r>
              <a:rPr dirty="0" smtClean="0" sz="900" spc="80" i="1">
                <a:solidFill>
                  <a:srgbClr val="232323"/>
                </a:solidFill>
                <a:latin typeface="Times New Roman"/>
                <a:cs typeface="Times New Roman"/>
              </a:rPr>
              <a:t>	</a:t>
            </a:r>
            <a:r>
              <a:rPr dirty="0" smtClean="0" sz="1250" spc="-5" i="1">
                <a:solidFill>
                  <a:srgbClr val="232323"/>
                </a:solidFill>
                <a:latin typeface="Arial"/>
                <a:cs typeface="Arial"/>
              </a:rPr>
              <a:t>w</a:t>
            </a:r>
            <a:r>
              <a:rPr dirty="0" smtClean="0" sz="1250" spc="-75" i="1">
                <a:solidFill>
                  <a:srgbClr val="858585"/>
                </a:solidFill>
                <a:latin typeface="Arial"/>
                <a:cs typeface="Arial"/>
              </a:rPr>
              <a:t>-</a:t>
            </a:r>
            <a:r>
              <a:rPr dirty="0" smtClean="0" sz="1250" spc="-40" i="1">
                <a:solidFill>
                  <a:srgbClr val="494949"/>
                </a:solidFill>
                <a:latin typeface="Arial"/>
                <a:cs typeface="Arial"/>
              </a:rPr>
              <a:t>"</a:t>
            </a:r>
            <a:endParaRPr sz="12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71845" y="1741877"/>
            <a:ext cx="1049020" cy="163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0416" sz="1200" spc="30" i="1">
                <a:solidFill>
                  <a:srgbClr val="232323"/>
                </a:solidFill>
                <a:latin typeface="Arial"/>
                <a:cs typeface="Arial"/>
              </a:rPr>
              <a:t>P</a:t>
            </a:r>
            <a:r>
              <a:rPr dirty="0" smtClean="0" baseline="-10416" sz="1200" spc="30" i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baseline="-10416" sz="1200" spc="-22" i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850" spc="365">
                <a:solidFill>
                  <a:srgbClr val="494949"/>
                </a:solidFill>
                <a:latin typeface="Arial"/>
                <a:cs typeface="Arial"/>
              </a:rPr>
              <a:t>=-</a:t>
            </a:r>
            <a:r>
              <a:rPr dirty="0" smtClean="0" sz="850" spc="480">
                <a:solidFill>
                  <a:srgbClr val="494949"/>
                </a:solidFill>
                <a:latin typeface="Arial"/>
                <a:cs typeface="Arial"/>
              </a:rPr>
              <a:t>=</a:t>
            </a:r>
            <a:r>
              <a:rPr dirty="0" smtClean="0" sz="850" spc="1415">
                <a:solidFill>
                  <a:srgbClr val="707070"/>
                </a:solidFill>
                <a:latin typeface="Arial"/>
                <a:cs typeface="Arial"/>
              </a:rPr>
              <a:t>-</a:t>
            </a:r>
            <a:r>
              <a:rPr dirty="0" smtClean="0" sz="850" spc="1415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dirty="0" smtClean="0" sz="850" spc="-25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dirty="0" smtClean="0" sz="900" spc="55">
                <a:solidFill>
                  <a:srgbClr val="3A3A3A"/>
                </a:solidFill>
                <a:latin typeface="Times New Roman"/>
                <a:cs typeface="Times New Roman"/>
              </a:rPr>
              <a:t>C/</a:t>
            </a:r>
            <a:r>
              <a:rPr dirty="0" smtClean="0" sz="900" spc="35">
                <a:solidFill>
                  <a:srgbClr val="3A3A3A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45454" sz="825" spc="97">
                <a:solidFill>
                  <a:srgbClr val="3A3A3A"/>
                </a:solidFill>
                <a:latin typeface="Times New Roman"/>
                <a:cs typeface="Times New Roman"/>
              </a:rPr>
              <a:t>2</a:t>
            </a:r>
            <a:endParaRPr baseline="45454" sz="825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32054" y="1807581"/>
            <a:ext cx="58801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6530" indent="-164465">
              <a:lnSpc>
                <a:spcPct val="100000"/>
              </a:lnSpc>
              <a:buClr>
                <a:srgbClr val="606060"/>
              </a:buClr>
              <a:buFont typeface="Arial"/>
              <a:buChar char="•"/>
              <a:tabLst>
                <a:tab pos="176530" algn="l"/>
                <a:tab pos="433705" algn="l"/>
              </a:tabLst>
            </a:pPr>
            <a:r>
              <a:rPr dirty="0" smtClean="0" sz="800" spc="125" i="1">
                <a:solidFill>
                  <a:srgbClr val="232323"/>
                </a:solidFill>
                <a:latin typeface="Arial"/>
                <a:cs typeface="Arial"/>
              </a:rPr>
              <a:t>A</a:t>
            </a:r>
            <a:r>
              <a:rPr dirty="0" smtClean="0" sz="800" spc="125" i="1">
                <a:solidFill>
                  <a:srgbClr val="232323"/>
                </a:solidFill>
                <a:latin typeface="Arial"/>
                <a:cs typeface="Arial"/>
              </a:rPr>
              <a:t>	</a:t>
            </a:r>
            <a:r>
              <a:rPr dirty="0" smtClean="0" sz="900" spc="100">
                <a:solidFill>
                  <a:srgbClr val="232323"/>
                </a:solidFill>
                <a:latin typeface="Times New Roman"/>
                <a:cs typeface="Times New Roman"/>
              </a:rPr>
              <a:t>3n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8331" y="1730926"/>
            <a:ext cx="90360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5">
                <a:solidFill>
                  <a:srgbClr val="232323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3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70">
                <a:solidFill>
                  <a:srgbClr val="494949"/>
                </a:solidFill>
                <a:latin typeface="Times New Roman"/>
                <a:cs typeface="Times New Roman"/>
              </a:rPr>
              <a:t>=</a:t>
            </a:r>
            <a:r>
              <a:rPr dirty="0" smtClean="0" sz="900" spc="165">
                <a:solidFill>
                  <a:srgbClr val="494949"/>
                </a:solidFill>
                <a:latin typeface="Times New Roman"/>
                <a:cs typeface="Times New Roman"/>
              </a:rPr>
              <a:t>V</a:t>
            </a:r>
            <a:r>
              <a:rPr dirty="0" smtClean="0" sz="900" spc="220">
                <a:solidFill>
                  <a:srgbClr val="232323"/>
                </a:solidFill>
                <a:latin typeface="Times New Roman"/>
                <a:cs typeface="Times New Roman"/>
              </a:rPr>
              <a:t>4+</a:t>
            </a:r>
            <a:r>
              <a:rPr dirty="0" smtClean="0" sz="900" spc="140">
                <a:solidFill>
                  <a:srgbClr val="232323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165">
                <a:solidFill>
                  <a:srgbClr val="707070"/>
                </a:solidFill>
                <a:latin typeface="Times New Roman"/>
                <a:cs typeface="Times New Roman"/>
              </a:rPr>
              <a:t>l</a:t>
            </a:r>
            <a:r>
              <a:rPr dirty="0" smtClean="0" sz="900" spc="165">
                <a:solidFill>
                  <a:srgbClr val="707070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110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232323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70">
                <a:solidFill>
                  <a:srgbClr val="232323"/>
                </a:solidFill>
                <a:latin typeface="Times New Roman"/>
                <a:cs typeface="Times New Roman"/>
              </a:rPr>
              <a:t>m</a:t>
            </a:r>
            <a:r>
              <a:rPr dirty="0" smtClean="0" sz="900" spc="30">
                <a:solidFill>
                  <a:srgbClr val="232323"/>
                </a:solidFill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68103" y="2119683"/>
            <a:ext cx="20701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5">
                <a:solidFill>
                  <a:srgbClr val="232323"/>
                </a:solidFill>
                <a:latin typeface="Times New Roman"/>
                <a:cs typeface="Times New Roman"/>
              </a:rPr>
              <a:t>and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65939" y="1936179"/>
            <a:ext cx="149733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50" i="1">
                <a:solidFill>
                  <a:srgbClr val="232323"/>
                </a:solidFill>
                <a:latin typeface="Arial"/>
                <a:cs typeface="Arial"/>
              </a:rPr>
              <a:t>V</a:t>
            </a:r>
            <a:r>
              <a:rPr dirty="0" smtClean="0" sz="850" spc="50" i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2000" spc="-550" i="1">
                <a:solidFill>
                  <a:srgbClr val="606060"/>
                </a:solidFill>
                <a:latin typeface="Times New Roman"/>
                <a:cs typeface="Times New Roman"/>
              </a:rPr>
              <a:t>=</a:t>
            </a:r>
            <a:r>
              <a:rPr dirty="0" smtClean="0" sz="2000" spc="-350" i="1">
                <a:solidFill>
                  <a:srgbClr val="232323"/>
                </a:solidFill>
                <a:latin typeface="Times New Roman"/>
                <a:cs typeface="Times New Roman"/>
              </a:rPr>
              <a:t>30</a:t>
            </a:r>
            <a:r>
              <a:rPr dirty="0" smtClean="0" sz="2000" spc="-200" i="1">
                <a:solidFill>
                  <a:srgbClr val="232323"/>
                </a:solidFill>
                <a:latin typeface="Times New Roman"/>
                <a:cs typeface="Times New Roman"/>
              </a:rPr>
              <a:t>i</a:t>
            </a:r>
            <a:r>
              <a:rPr dirty="0" smtClean="0" sz="2000" spc="-660" i="1">
                <a:solidFill>
                  <a:srgbClr val="494949"/>
                </a:solidFill>
                <a:latin typeface="Times New Roman"/>
                <a:cs typeface="Times New Roman"/>
              </a:rPr>
              <a:t>2n</a:t>
            </a:r>
            <a:r>
              <a:rPr dirty="0" smtClean="0" sz="2000" spc="-320" i="1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440" i="1">
                <a:solidFill>
                  <a:srgbClr val="232323"/>
                </a:solidFill>
                <a:latin typeface="Times New Roman"/>
                <a:cs typeface="Times New Roman"/>
              </a:rPr>
              <a:t>1</a:t>
            </a:r>
            <a:r>
              <a:rPr dirty="0" smtClean="0" sz="2000" spc="-690" i="1">
                <a:solidFill>
                  <a:srgbClr val="494949"/>
                </a:solidFill>
                <a:latin typeface="Times New Roman"/>
                <a:cs typeface="Times New Roman"/>
              </a:rPr>
              <a:t>2</a:t>
            </a:r>
            <a:r>
              <a:rPr dirty="0" smtClean="0" sz="2000" spc="-250" i="1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00" i="1">
                <a:solidFill>
                  <a:srgbClr val="0E0E0E"/>
                </a:solidFill>
                <a:latin typeface="Arial"/>
                <a:cs typeface="Arial"/>
              </a:rPr>
              <a:t>rdr</a:t>
            </a:r>
            <a:r>
              <a:rPr dirty="0" smtClean="0" sz="850" spc="-25" i="1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dirty="0" smtClean="0" sz="850" spc="-80" i="1">
                <a:solidFill>
                  <a:srgbClr val="3A3A3A"/>
                </a:solidFill>
                <a:latin typeface="Arial"/>
                <a:cs typeface="Arial"/>
              </a:rPr>
              <a:t>df/&gt;</a:t>
            </a:r>
            <a:r>
              <a:rPr dirty="0" smtClean="0" sz="850" spc="5" i="1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mtClean="0" sz="900" spc="120">
                <a:solidFill>
                  <a:srgbClr val="606060"/>
                </a:solidFill>
                <a:latin typeface="Times New Roman"/>
                <a:cs typeface="Times New Roman"/>
              </a:rPr>
              <a:t>=</a:t>
            </a:r>
            <a:r>
              <a:rPr dirty="0" smtClean="0" sz="900" spc="-85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232323"/>
                </a:solidFill>
                <a:latin typeface="Times New Roman"/>
                <a:cs typeface="Times New Roman"/>
              </a:rPr>
              <a:t>49.7V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95827" y="2119265"/>
            <a:ext cx="82804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dirty="0" smtClean="0" sz="850" spc="185" i="1">
                <a:solidFill>
                  <a:srgbClr val="3A3A3A"/>
                </a:solidFill>
                <a:latin typeface="Arial"/>
                <a:cs typeface="Arial"/>
              </a:rPr>
              <a:t>n</a:t>
            </a:r>
            <a:r>
              <a:rPr dirty="0" smtClean="0" sz="850" spc="185" i="1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mtClean="0" sz="850" spc="114" i="1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dirty="0" smtClean="0" sz="800" spc="-10">
                <a:solidFill>
                  <a:srgbClr val="3A3A3A"/>
                </a:solidFill>
                <a:latin typeface="Times New Roman"/>
                <a:cs typeface="Times New Roman"/>
              </a:rPr>
              <a:t>o</a:t>
            </a:r>
            <a:r>
              <a:rPr dirty="0" smtClean="0" sz="800" spc="-10">
                <a:solidFill>
                  <a:srgbClr val="3A3A3A"/>
                </a:solidFill>
                <a:latin typeface="Times New Roman"/>
                <a:cs typeface="Times New Roman"/>
              </a:rPr>
              <a:t>	</a:t>
            </a:r>
            <a:r>
              <a:rPr dirty="0" smtClean="0" sz="800" spc="-60">
                <a:solidFill>
                  <a:srgbClr val="606060"/>
                </a:solidFill>
                <a:latin typeface="Times New Roman"/>
                <a:cs typeface="Times New Roman"/>
              </a:rPr>
              <a:t>o</a:t>
            </a:r>
            <a:r>
              <a:rPr dirty="0" smtClean="0" sz="800" spc="-60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-55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45">
                <a:solidFill>
                  <a:srgbClr val="494949"/>
                </a:solidFill>
                <a:latin typeface="Times New Roman"/>
                <a:cs typeface="Times New Roman"/>
              </a:rPr>
              <a:t>v</a:t>
            </a:r>
            <a:r>
              <a:rPr dirty="0" smtClean="0" sz="1550" spc="-265">
                <a:solidFill>
                  <a:srgbClr val="232323"/>
                </a:solidFill>
                <a:latin typeface="Times New Roman"/>
                <a:cs typeface="Times New Roman"/>
              </a:rPr>
              <a:t>4</a:t>
            </a:r>
            <a:r>
              <a:rPr dirty="0" smtClean="0" sz="1550" spc="-2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10">
                <a:solidFill>
                  <a:srgbClr val="232323"/>
                </a:solidFill>
                <a:latin typeface="Arial"/>
                <a:cs typeface="Arial"/>
              </a:rPr>
              <a:t>+</a:t>
            </a:r>
            <a:r>
              <a:rPr dirty="0" smtClean="0" sz="850" spc="145" i="1">
                <a:solidFill>
                  <a:srgbClr val="232323"/>
                </a:solidFill>
                <a:latin typeface="Arial"/>
                <a:cs typeface="Arial"/>
              </a:rPr>
              <a:t>r</a:t>
            </a:r>
            <a:r>
              <a:rPr dirty="0" smtClean="0" baseline="38888" sz="750" spc="112" i="1">
                <a:solidFill>
                  <a:srgbClr val="494949"/>
                </a:solidFill>
                <a:latin typeface="Times New Roman"/>
                <a:cs typeface="Times New Roman"/>
              </a:rPr>
              <a:t>2</a:t>
            </a:r>
            <a:endParaRPr baseline="38888" sz="7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9051" y="2393456"/>
            <a:ext cx="521779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5">
                <a:solidFill>
                  <a:srgbClr val="232323"/>
                </a:solidFill>
                <a:latin typeface="Times New Roman"/>
                <a:cs typeface="Times New Roman"/>
              </a:rPr>
              <a:t>With</a:t>
            </a:r>
            <a:r>
              <a:rPr dirty="0" smtClean="0" sz="900" spc="8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140">
                <a:solidFill>
                  <a:srgbClr val="494949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-4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total</a:t>
            </a:r>
            <a:r>
              <a:rPr dirty="0" smtClean="0" sz="900" spc="7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20">
                <a:solidFill>
                  <a:srgbClr val="3A3A3A"/>
                </a:solidFill>
                <a:latin typeface="Times New Roman"/>
                <a:cs typeface="Times New Roman"/>
              </a:rPr>
              <a:t>c</a:t>
            </a:r>
            <a:r>
              <a:rPr dirty="0" smtClean="0" sz="900" spc="20">
                <a:solidFill>
                  <a:srgbClr val="0E0E0E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65">
                <a:solidFill>
                  <a:srgbClr val="3A3A3A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-5">
                <a:solidFill>
                  <a:srgbClr val="0E0E0E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45">
                <a:solidFill>
                  <a:srgbClr val="494949"/>
                </a:solidFill>
                <a:latin typeface="Times New Roman"/>
                <a:cs typeface="Times New Roman"/>
              </a:rPr>
              <a:t>ge</a:t>
            </a:r>
            <a:r>
              <a:rPr dirty="0" smtClean="0" sz="900" spc="-1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3A3A3A"/>
                </a:solidFill>
                <a:latin typeface="Times New Roman"/>
                <a:cs typeface="Times New Roman"/>
              </a:rPr>
              <a:t>at</a:t>
            </a:r>
            <a:r>
              <a:rPr dirty="0" smtClean="0" sz="900" spc="5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E0E0E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40">
                <a:solidFill>
                  <a:srgbClr val="0E0E0E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95">
                <a:solidFill>
                  <a:srgbClr val="3A3A3A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232323"/>
                </a:solidFill>
                <a:latin typeface="Times New Roman"/>
                <a:cs typeface="Times New Roman"/>
              </a:rPr>
              <a:t>center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494949"/>
                </a:solidFill>
                <a:latin typeface="Times New Roman"/>
                <a:cs typeface="Times New Roman"/>
              </a:rPr>
              <a:t>o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f</a:t>
            </a:r>
            <a:r>
              <a:rPr dirty="0" smtClean="0" sz="900" spc="5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232323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d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-10">
                <a:solidFill>
                  <a:srgbClr val="494949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60">
                <a:solidFill>
                  <a:srgbClr val="232323"/>
                </a:solidFill>
                <a:latin typeface="Times New Roman"/>
                <a:cs typeface="Times New Roman"/>
              </a:rPr>
              <a:t>k</a:t>
            </a:r>
            <a:r>
              <a:rPr dirty="0" smtClean="0" sz="900" spc="135">
                <a:solidFill>
                  <a:srgbClr val="494949"/>
                </a:solidFill>
                <a:latin typeface="Times New Roman"/>
                <a:cs typeface="Times New Roman"/>
              </a:rPr>
              <a:t>,</a:t>
            </a:r>
            <a:r>
              <a:rPr dirty="0" smtClean="0" sz="900" spc="-7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232323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40">
                <a:solidFill>
                  <a:srgbClr val="232323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140">
                <a:solidFill>
                  <a:srgbClr val="494949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-4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232323"/>
                </a:solidFill>
                <a:latin typeface="Times New Roman"/>
                <a:cs typeface="Times New Roman"/>
              </a:rPr>
              <a:t>exp</a:t>
            </a:r>
            <a:r>
              <a:rPr dirty="0" smtClean="0" sz="900" spc="-35">
                <a:solidFill>
                  <a:srgbClr val="232323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15">
                <a:solidFill>
                  <a:srgbClr val="494949"/>
                </a:solidFill>
                <a:latin typeface="Times New Roman"/>
                <a:cs typeface="Times New Roman"/>
              </a:rPr>
              <a:t>es</a:t>
            </a:r>
            <a:r>
              <a:rPr dirty="0" smtClean="0" sz="900" spc="-30">
                <a:solidFill>
                  <a:srgbClr val="494949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30">
                <a:solidFill>
                  <a:srgbClr val="232323"/>
                </a:solidFill>
                <a:latin typeface="Times New Roman"/>
                <a:cs typeface="Times New Roman"/>
              </a:rPr>
              <a:t>ion</a:t>
            </a:r>
            <a:r>
              <a:rPr dirty="0" smtClean="0" sz="900" spc="6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232323"/>
                </a:solidFill>
                <a:latin typeface="Times New Roman"/>
                <a:cs typeface="Times New Roman"/>
              </a:rPr>
              <a:t>for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E0E0E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40">
                <a:solidFill>
                  <a:srgbClr val="0E0E0E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95">
                <a:solidFill>
                  <a:srgbClr val="3A3A3A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3A3A3A"/>
                </a:solidFill>
                <a:latin typeface="Times New Roman"/>
                <a:cs typeface="Times New Roman"/>
              </a:rPr>
              <a:t>p</a:t>
            </a:r>
            <a:r>
              <a:rPr dirty="0" smtClean="0" sz="900" spc="35">
                <a:solidFill>
                  <a:srgbClr val="3A3A3A"/>
                </a:solidFill>
                <a:latin typeface="Times New Roman"/>
                <a:cs typeface="Times New Roman"/>
              </a:rPr>
              <a:t>o</a:t>
            </a:r>
            <a:r>
              <a:rPr dirty="0" smtClean="0" sz="900" spc="0">
                <a:solidFill>
                  <a:srgbClr val="0E0E0E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55">
                <a:solidFill>
                  <a:srgbClr val="3A3A3A"/>
                </a:solidFill>
                <a:latin typeface="Times New Roman"/>
                <a:cs typeface="Times New Roman"/>
              </a:rPr>
              <a:t>en</a:t>
            </a:r>
            <a:r>
              <a:rPr dirty="0" smtClean="0" sz="900" spc="20">
                <a:solidFill>
                  <a:srgbClr val="3A3A3A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-40">
                <a:solidFill>
                  <a:srgbClr val="0E0E0E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25">
                <a:solidFill>
                  <a:srgbClr val="3A3A3A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60">
                <a:solidFill>
                  <a:srgbClr val="0E0E0E"/>
                </a:solidFill>
                <a:latin typeface="Times New Roman"/>
                <a:cs typeface="Times New Roman"/>
              </a:rPr>
              <a:t>l</a:t>
            </a:r>
            <a:r>
              <a:rPr dirty="0" smtClean="0" sz="900" spc="-2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232323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7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0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4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point</a:t>
            </a:r>
            <a:r>
              <a:rPr dirty="0" smtClean="0" sz="900" spc="7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232323"/>
                </a:solidFill>
                <a:latin typeface="Times New Roman"/>
                <a:cs typeface="Times New Roman"/>
              </a:rPr>
              <a:t>c</a:t>
            </a:r>
            <a:r>
              <a:rPr dirty="0" smtClean="0" sz="900" spc="15">
                <a:solidFill>
                  <a:srgbClr val="232323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65">
                <a:solidFill>
                  <a:srgbClr val="494949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-5">
                <a:solidFill>
                  <a:srgbClr val="232323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45">
                <a:solidFill>
                  <a:srgbClr val="494949"/>
                </a:solidFill>
                <a:latin typeface="Times New Roman"/>
                <a:cs typeface="Times New Roman"/>
              </a:rPr>
              <a:t>ge</a:t>
            </a:r>
            <a:r>
              <a:rPr dirty="0" smtClean="0" sz="900" spc="-1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5">
                <a:solidFill>
                  <a:srgbClr val="3A3A3A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10">
                <a:solidFill>
                  <a:srgbClr val="0E0E0E"/>
                </a:solidFill>
                <a:latin typeface="Times New Roman"/>
                <a:cs typeface="Times New Roman"/>
              </a:rPr>
              <a:t>pplie</a:t>
            </a:r>
            <a:r>
              <a:rPr dirty="0" smtClean="0" sz="900" spc="15">
                <a:solidFill>
                  <a:srgbClr val="0E0E0E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290">
                <a:solidFill>
                  <a:srgbClr val="494949"/>
                </a:solidFill>
                <a:latin typeface="Times New Roman"/>
                <a:cs typeface="Times New Roman"/>
              </a:rPr>
              <a:t>: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57512" y="2573271"/>
            <a:ext cx="129539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70" i="1">
                <a:solidFill>
                  <a:srgbClr val="3A3A3A"/>
                </a:solidFill>
                <a:latin typeface="Arial"/>
                <a:cs typeface="Arial"/>
              </a:rPr>
              <a:t>Q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2762" y="2522471"/>
            <a:ext cx="459105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-180">
                <a:solidFill>
                  <a:srgbClr val="494949"/>
                </a:solidFill>
                <a:latin typeface="Times New Roman"/>
                <a:cs typeface="Times New Roman"/>
              </a:rPr>
              <a:t>;oX</a:t>
            </a:r>
            <a:r>
              <a:rPr dirty="0" smtClean="0" sz="1350" spc="-9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232323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-135">
                <a:solidFill>
                  <a:srgbClr val="232323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509">
                <a:solidFill>
                  <a:srgbClr val="B8B8B8"/>
                </a:solidFill>
                <a:latin typeface="Times New Roman"/>
                <a:cs typeface="Times New Roman"/>
              </a:rPr>
              <a:t>·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40048" y="2684528"/>
            <a:ext cx="64706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95" i="1">
                <a:solidFill>
                  <a:srgbClr val="232323"/>
                </a:solidFill>
                <a:latin typeface="Arial"/>
                <a:cs typeface="Arial"/>
              </a:rPr>
              <a:t>V</a:t>
            </a:r>
            <a:r>
              <a:rPr dirty="0" smtClean="0" sz="850" spc="95" i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850" spc="210" i="1">
                <a:solidFill>
                  <a:srgbClr val="494949"/>
                </a:solidFill>
                <a:latin typeface="Arial"/>
                <a:cs typeface="Arial"/>
              </a:rPr>
              <a:t>=</a:t>
            </a:r>
            <a:r>
              <a:rPr dirty="0" smtClean="0" sz="850" spc="1110" i="1">
                <a:solidFill>
                  <a:srgbClr val="0E0E0E"/>
                </a:solidFill>
                <a:latin typeface="Arial"/>
                <a:cs typeface="Arial"/>
              </a:rPr>
              <a:t>-</a:t>
            </a:r>
            <a:r>
              <a:rPr dirty="0" smtClean="0" sz="850" spc="455" i="1">
                <a:solidFill>
                  <a:srgbClr val="494949"/>
                </a:solidFill>
                <a:latin typeface="Arial"/>
                <a:cs typeface="Arial"/>
              </a:rPr>
              <a:t>-=</a:t>
            </a:r>
            <a:endParaRPr sz="8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19374" y="2678178"/>
            <a:ext cx="35242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20">
                <a:solidFill>
                  <a:srgbClr val="232323"/>
                </a:solidFill>
                <a:latin typeface="Times New Roman"/>
                <a:cs typeface="Times New Roman"/>
              </a:rPr>
              <a:t>=60V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48042" y="2760310"/>
            <a:ext cx="1169035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30">
                <a:solidFill>
                  <a:srgbClr val="232323"/>
                </a:solidFill>
                <a:latin typeface="Times New Roman"/>
                <a:cs typeface="Times New Roman"/>
              </a:rPr>
              <a:t>4JrE</a:t>
            </a:r>
            <a:r>
              <a:rPr dirty="0" smtClean="0" baseline="-15151" sz="825" spc="97">
                <a:solidFill>
                  <a:srgbClr val="494949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55">
                <a:solidFill>
                  <a:srgbClr val="494949"/>
                </a:solidFill>
                <a:latin typeface="Times New Roman"/>
                <a:cs typeface="Times New Roman"/>
              </a:rPr>
              <a:t>z</a:t>
            </a:r>
            <a:r>
              <a:rPr dirty="0" smtClean="0" sz="900" spc="55">
                <a:solidFill>
                  <a:srgbClr val="494949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6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5">
                <a:solidFill>
                  <a:srgbClr val="232323"/>
                </a:solidFill>
                <a:latin typeface="Times New Roman"/>
                <a:cs typeface="Times New Roman"/>
              </a:rPr>
              <a:t>4</a:t>
            </a:r>
            <a:r>
              <a:rPr dirty="0" smtClean="0" sz="900" spc="105">
                <a:solidFill>
                  <a:srgbClr val="494949"/>
                </a:solidFill>
                <a:latin typeface="Times New Roman"/>
                <a:cs typeface="Times New Roman"/>
              </a:rPr>
              <a:t>n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(10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40404" sz="825" spc="97">
                <a:solidFill>
                  <a:srgbClr val="494949"/>
                </a:solidFill>
                <a:latin typeface="Times New Roman"/>
                <a:cs typeface="Times New Roman"/>
              </a:rPr>
              <a:t>9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/36rr</a:t>
            </a:r>
            <a:r>
              <a:rPr dirty="0" smtClean="0" sz="900" spc="15">
                <a:solidFill>
                  <a:srgbClr val="232323"/>
                </a:solidFill>
                <a:latin typeface="Times New Roman"/>
                <a:cs typeface="Times New Roman"/>
              </a:rPr>
              <a:t>)2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18765" y="4824554"/>
            <a:ext cx="40449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75" b="1">
                <a:solidFill>
                  <a:srgbClr val="0E0E0E"/>
                </a:solidFill>
                <a:latin typeface="Times New Roman"/>
                <a:cs typeface="Times New Roman"/>
              </a:rPr>
              <a:t>tlg.</a:t>
            </a:r>
            <a:r>
              <a:rPr dirty="0" smtClean="0" sz="850" spc="40" b="1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 b="1">
                <a:solidFill>
                  <a:srgbClr val="0E0E0E"/>
                </a:solidFill>
                <a:latin typeface="Times New Roman"/>
                <a:cs typeface="Times New Roman"/>
              </a:rPr>
              <a:t>5-4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73577" y="5353050"/>
            <a:ext cx="5497830" cy="1275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15">
                <a:solidFill>
                  <a:srgbClr val="0E0E0E"/>
                </a:solidFill>
                <a:latin typeface="Times New Roman"/>
                <a:cs typeface="Times New Roman"/>
              </a:rPr>
              <a:t>5.6</a:t>
            </a:r>
            <a:r>
              <a:rPr dirty="0" smtClean="0" sz="1050" spc="15">
                <a:solidFill>
                  <a:srgbClr val="0E0E0E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85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 b="1">
                <a:solidFill>
                  <a:srgbClr val="232323"/>
                </a:solidFill>
                <a:latin typeface="Times New Roman"/>
                <a:cs typeface="Times New Roman"/>
              </a:rPr>
              <a:t>GRADIENT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5"/>
              </a:spcBef>
            </a:pPr>
            <a:endParaRPr sz="600"/>
          </a:p>
          <a:p>
            <a:pPr algn="just" marL="12700" marR="12700" indent="224154">
              <a:lnSpc>
                <a:spcPct val="95200"/>
              </a:lnSpc>
            </a:pPr>
            <a:r>
              <a:rPr dirty="0" smtClean="0" sz="1000" spc="25">
                <a:solidFill>
                  <a:srgbClr val="232323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2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100">
                <a:solidFill>
                  <a:srgbClr val="494949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5">
                <a:solidFill>
                  <a:srgbClr val="0E0E0E"/>
                </a:solidFill>
                <a:latin typeface="Times New Roman"/>
                <a:cs typeface="Times New Roman"/>
              </a:rPr>
              <a:t>int</a:t>
            </a:r>
            <a:r>
              <a:rPr dirty="0" smtClean="0" sz="1000" spc="5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32323"/>
                </a:solidFill>
                <a:latin typeface="Times New Roman"/>
                <a:cs typeface="Times New Roman"/>
              </a:rPr>
              <a:t>anot</a:t>
            </a:r>
            <a:r>
              <a:rPr dirty="0" smtClean="0" sz="1000" spc="65">
                <a:solidFill>
                  <a:srgbClr val="232323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65">
                <a:solidFill>
                  <a:srgbClr val="494949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5">
                <a:solidFill>
                  <a:srgbClr val="232323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3A3A3A"/>
                </a:solidFill>
                <a:latin typeface="Times New Roman"/>
                <a:cs typeface="Times New Roman"/>
              </a:rPr>
              <a:t>operati</a:t>
            </a:r>
            <a:r>
              <a:rPr dirty="0" smtClean="0" sz="1000" spc="60">
                <a:solidFill>
                  <a:srgbClr val="3A3A3A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0">
                <a:solidFill>
                  <a:srgbClr val="0E0E0E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2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3A3A3A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-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0">
                <a:solidFill>
                  <a:srgbClr val="232323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20">
                <a:solidFill>
                  <a:srgbClr val="494949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15">
                <a:solidFill>
                  <a:srgbClr val="232323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00">
                <a:solidFill>
                  <a:srgbClr val="494949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40">
                <a:solidFill>
                  <a:srgbClr val="232323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-4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232323"/>
                </a:solidFill>
                <a:latin typeface="Times New Roman"/>
                <a:cs typeface="Times New Roman"/>
              </a:rPr>
              <a:t>analysi</a:t>
            </a:r>
            <a:r>
              <a:rPr dirty="0" smtClean="0" sz="1000" spc="95">
                <a:solidFill>
                  <a:srgbClr val="494949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9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0E0E0E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50">
                <a:solidFill>
                  <a:srgbClr val="3A3A3A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5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232323"/>
                </a:solidFill>
                <a:latin typeface="Times New Roman"/>
                <a:cs typeface="Times New Roman"/>
              </a:rPr>
              <a:t>introduced.</a:t>
            </a:r>
            <a:r>
              <a:rPr dirty="0" smtClean="0" sz="1000" spc="20">
                <a:solidFill>
                  <a:srgbClr val="23232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10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232323"/>
                </a:solidFill>
                <a:latin typeface="Times New Roman"/>
                <a:cs typeface="Times New Roman"/>
              </a:rPr>
              <a:t>Figure</a:t>
            </a:r>
            <a:r>
              <a:rPr dirty="0" smtClean="0" sz="1000" spc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232323"/>
                </a:solidFill>
                <a:latin typeface="Times New Roman"/>
                <a:cs typeface="Times New Roman"/>
              </a:rPr>
              <a:t>5-S(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3A3A3A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30">
                <a:solidFill>
                  <a:srgbClr val="0E0E0E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20">
                <a:solidFill>
                  <a:srgbClr val="3A3A3A"/>
                </a:solidFill>
                <a:latin typeface="Times New Roman"/>
                <a:cs typeface="Times New Roman"/>
              </a:rPr>
              <a:t>ows</a:t>
            </a:r>
            <a:r>
              <a:rPr dirty="0" smtClean="0" sz="1000" spc="2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232323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w</a:t>
            </a:r>
            <a:r>
              <a:rPr dirty="0" smtClean="0" sz="1000" spc="90">
                <a:solidFill>
                  <a:srgbClr val="494949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4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0E0E0E"/>
                </a:solidFill>
                <a:latin typeface="Times New Roman"/>
                <a:cs typeface="Times New Roman"/>
              </a:rPr>
              <a:t>ne</a:t>
            </a:r>
            <a:r>
              <a:rPr dirty="0" smtClean="0" sz="1000" spc="30">
                <a:solidFill>
                  <a:srgbClr val="0E0E0E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-30">
                <a:solidFill>
                  <a:srgbClr val="3A3A3A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10">
                <a:solidFill>
                  <a:srgbClr val="0E0E0E"/>
                </a:solidFill>
                <a:latin typeface="Times New Roman"/>
                <a:cs typeface="Times New Roman"/>
              </a:rPr>
              <a:t>hbori</a:t>
            </a:r>
            <a:r>
              <a:rPr dirty="0" smtClean="0" sz="1000" spc="50">
                <a:solidFill>
                  <a:srgbClr val="0E0E0E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65">
                <a:solidFill>
                  <a:srgbClr val="3A3A3A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6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32323"/>
                </a:solidFill>
                <a:latin typeface="Times New Roman"/>
                <a:cs typeface="Times New Roman"/>
              </a:rPr>
              <a:t>points.</a:t>
            </a:r>
            <a:r>
              <a:rPr dirty="0" smtClean="0" sz="1000" spc="2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5" i="1">
                <a:solidFill>
                  <a:srgbClr val="232323"/>
                </a:solidFill>
                <a:latin typeface="Arial"/>
                <a:cs typeface="Arial"/>
              </a:rPr>
              <a:t>M</a:t>
            </a:r>
            <a:r>
              <a:rPr dirty="0" smtClean="0" sz="950" spc="120" i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000" spc="45">
                <a:solidFill>
                  <a:srgbClr val="232323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4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0" i="1">
                <a:solidFill>
                  <a:srgbClr val="232323"/>
                </a:solidFill>
                <a:latin typeface="Arial"/>
                <a:cs typeface="Arial"/>
              </a:rPr>
              <a:t>N,</a:t>
            </a:r>
            <a:r>
              <a:rPr dirty="0" smtClean="0" sz="950" spc="105" i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000" spc="-5">
                <a:solidFill>
                  <a:srgbClr val="23232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-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E0E0E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20">
                <a:solidFill>
                  <a:srgbClr val="0E0E0E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95">
                <a:solidFill>
                  <a:srgbClr val="3A3A3A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9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232323"/>
                </a:solidFill>
                <a:latin typeface="Times New Roman"/>
                <a:cs typeface="Times New Roman"/>
              </a:rPr>
              <a:t>region</a:t>
            </a:r>
            <a:r>
              <a:rPr dirty="0" smtClean="0" sz="1000" spc="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23232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232323"/>
                </a:solidFill>
                <a:latin typeface="Times New Roman"/>
                <a:cs typeface="Times New Roman"/>
              </a:rPr>
              <a:t>which</a:t>
            </a:r>
            <a:r>
              <a:rPr dirty="0" smtClean="0" sz="1000" spc="-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5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3A3A3A"/>
                </a:solidFill>
                <a:latin typeface="Times New Roman"/>
                <a:cs typeface="Times New Roman"/>
              </a:rPr>
              <a:t>sc</a:t>
            </a:r>
            <a:r>
              <a:rPr dirty="0" smtClean="0" sz="1000" spc="-25">
                <a:solidFill>
                  <a:srgbClr val="3A3A3A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5">
                <a:solidFill>
                  <a:srgbClr val="0E0E0E"/>
                </a:solidFill>
                <a:latin typeface="Times New Roman"/>
                <a:cs typeface="Times New Roman"/>
              </a:rPr>
              <a:t>lar</a:t>
            </a:r>
            <a:r>
              <a:rPr dirty="0" smtClean="0" sz="1000" spc="35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32323"/>
                </a:solidFill>
                <a:latin typeface="Times New Roman"/>
                <a:cs typeface="Times New Roman"/>
              </a:rPr>
              <a:t>function</a:t>
            </a:r>
            <a:r>
              <a:rPr dirty="0" smtClean="0" sz="1000" spc="10">
                <a:solidFill>
                  <a:srgbClr val="232323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75" i="1">
                <a:solidFill>
                  <a:srgbClr val="232323"/>
                </a:solidFill>
                <a:latin typeface="Arial"/>
                <a:cs typeface="Arial"/>
              </a:rPr>
              <a:t>V</a:t>
            </a:r>
            <a:r>
              <a:rPr dirty="0" smtClean="0" sz="950" spc="75" i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950" spc="-125" i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000" spc="-65">
                <a:solidFill>
                  <a:srgbClr val="0E0E0E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95">
                <a:solidFill>
                  <a:srgbClr val="3A3A3A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8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E0E0E"/>
                </a:solidFill>
                <a:latin typeface="Times New Roman"/>
                <a:cs typeface="Times New Roman"/>
              </a:rPr>
              <a:t>defined.</a:t>
            </a:r>
            <a:r>
              <a:rPr dirty="0" smtClean="0" sz="1000" spc="20">
                <a:solidFill>
                  <a:srgbClr val="0E0E0E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45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23232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0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0E0E0E"/>
                </a:solidFill>
                <a:latin typeface="Times New Roman"/>
                <a:cs typeface="Times New Roman"/>
              </a:rPr>
              <a:t>vec</a:t>
            </a:r>
            <a:r>
              <a:rPr dirty="0" smtClean="0" sz="1000" spc="25">
                <a:solidFill>
                  <a:srgbClr val="0E0E0E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60">
                <a:solidFill>
                  <a:srgbClr val="494949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5">
                <a:solidFill>
                  <a:srgbClr val="0E0E0E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5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3A3A3A"/>
                </a:solidFill>
                <a:latin typeface="Times New Roman"/>
                <a:cs typeface="Times New Roman"/>
              </a:rPr>
              <a:t>sep</a:t>
            </a:r>
            <a:r>
              <a:rPr dirty="0" smtClean="0" sz="1000" spc="45">
                <a:solidFill>
                  <a:srgbClr val="3A3A3A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0E0E0E"/>
                </a:solidFill>
                <a:latin typeface="Times New Roman"/>
                <a:cs typeface="Times New Roman"/>
              </a:rPr>
              <a:t>ration</a:t>
            </a:r>
            <a:r>
              <a:rPr dirty="0" smtClean="0" sz="1000" spc="8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3232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9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E0E0E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0E0E0E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5">
                <a:solidFill>
                  <a:srgbClr val="0E0E0E"/>
                </a:solidFill>
                <a:latin typeface="Times New Roman"/>
                <a:cs typeface="Times New Roman"/>
              </a:rPr>
              <a:t>w</a:t>
            </a:r>
            <a:r>
              <a:rPr dirty="0" smtClean="0" sz="1000" spc="140">
                <a:solidFill>
                  <a:srgbClr val="3A3A3A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15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232323"/>
                </a:solidFill>
                <a:latin typeface="Times New Roman"/>
                <a:cs typeface="Times New Roman"/>
              </a:rPr>
              <a:t>points</a:t>
            </a:r>
            <a:r>
              <a:rPr dirty="0" smtClean="0" sz="1000" spc="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232323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 algn="ctr" marL="11430">
              <a:lnSpc>
                <a:spcPct val="100000"/>
              </a:lnSpc>
              <a:spcBef>
                <a:spcPts val="210"/>
              </a:spcBef>
            </a:pPr>
            <a:r>
              <a:rPr dirty="0" smtClean="0" sz="1050" spc="85">
                <a:solidFill>
                  <a:srgbClr val="232323"/>
                </a:solidFill>
                <a:latin typeface="Times New Roman"/>
                <a:cs typeface="Times New Roman"/>
              </a:rPr>
              <a:t>dr</a:t>
            </a:r>
            <a:r>
              <a:rPr dirty="0" smtClean="0" sz="1050" spc="-6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20">
                <a:solidFill>
                  <a:srgbClr val="3A3A3A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17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 i="1">
                <a:solidFill>
                  <a:srgbClr val="232323"/>
                </a:solidFill>
                <a:latin typeface="Times New Roman"/>
                <a:cs typeface="Times New Roman"/>
              </a:rPr>
              <a:t>dx</a:t>
            </a:r>
            <a:r>
              <a:rPr dirty="0" smtClean="0" sz="1050" spc="10" i="1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-160" i="1">
                <a:solidFill>
                  <a:srgbClr val="494949"/>
                </a:solidFill>
                <a:latin typeface="Times New Roman"/>
                <a:cs typeface="Times New Roman"/>
              </a:rPr>
              <a:t>x</a:t>
            </a:r>
            <a:r>
              <a:rPr dirty="0" smtClean="0" sz="1050" spc="25" i="1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20">
                <a:solidFill>
                  <a:srgbClr val="494949"/>
                </a:solidFill>
                <a:latin typeface="Arial"/>
                <a:cs typeface="Arial"/>
              </a:rPr>
              <a:t>+</a:t>
            </a:r>
            <a:r>
              <a:rPr dirty="0" smtClean="0" sz="1050" spc="-20" i="1">
                <a:solidFill>
                  <a:srgbClr val="232323"/>
                </a:solidFill>
                <a:latin typeface="Times New Roman"/>
                <a:cs typeface="Times New Roman"/>
              </a:rPr>
              <a:t>dyay</a:t>
            </a:r>
            <a:r>
              <a:rPr dirty="0" smtClean="0" sz="1050" spc="55" i="1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75">
                <a:solidFill>
                  <a:srgbClr val="494949"/>
                </a:solidFill>
                <a:latin typeface="Arial"/>
                <a:cs typeface="Arial"/>
              </a:rPr>
              <a:t>+</a:t>
            </a:r>
            <a:r>
              <a:rPr dirty="0" smtClean="0" sz="1050" spc="35">
                <a:solidFill>
                  <a:srgbClr val="232323"/>
                </a:solidFill>
                <a:latin typeface="Times New Roman"/>
                <a:cs typeface="Times New Roman"/>
              </a:rPr>
              <a:t>d</a:t>
            </a:r>
            <a:r>
              <a:rPr dirty="0" smtClean="0" sz="1050" spc="85">
                <a:solidFill>
                  <a:srgbClr val="494949"/>
                </a:solidFill>
                <a:latin typeface="Times New Roman"/>
                <a:cs typeface="Times New Roman"/>
              </a:rPr>
              <a:t>z</a:t>
            </a:r>
            <a:r>
              <a:rPr dirty="0" smtClean="0" sz="1050" spc="45">
                <a:solidFill>
                  <a:srgbClr val="0E0E0E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245">
                <a:solidFill>
                  <a:srgbClr val="606060"/>
                </a:solidFill>
                <a:latin typeface="Times New Roman"/>
                <a:cs typeface="Times New Roman"/>
              </a:rPr>
              <a:t>,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8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marL="1063625">
              <a:lnSpc>
                <a:spcPct val="100000"/>
              </a:lnSpc>
            </a:pPr>
            <a:r>
              <a:rPr dirty="0" smtClean="0" sz="750" spc="75" i="1">
                <a:solidFill>
                  <a:srgbClr val="3A3A3A"/>
                </a:solidFill>
                <a:latin typeface="Arial"/>
                <a:cs typeface="Arial"/>
              </a:rPr>
              <a:t>M&lt;x.y,z</a:t>
            </a:r>
            <a:r>
              <a:rPr dirty="0" smtClean="0" sz="750" spc="50" i="1">
                <a:solidFill>
                  <a:srgbClr val="3A3A3A"/>
                </a:solidFill>
                <a:latin typeface="Arial"/>
                <a:cs typeface="Arial"/>
              </a:rPr>
              <a:t>)</a:t>
            </a:r>
            <a:endParaRPr sz="7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30400" y="6615901"/>
            <a:ext cx="7239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15">
                <a:solidFill>
                  <a:srgbClr val="494949"/>
                </a:solidFill>
                <a:latin typeface="Times New Roman"/>
                <a:cs typeface="Times New Roman"/>
              </a:rPr>
              <a:t>z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85746" y="6657956"/>
            <a:ext cx="1163320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5" i="1">
                <a:solidFill>
                  <a:srgbClr val="494949"/>
                </a:solidFill>
                <a:latin typeface="Arial"/>
                <a:cs typeface="Arial"/>
              </a:rPr>
              <a:t>N</a:t>
            </a:r>
            <a:r>
              <a:rPr dirty="0" smtClean="0" sz="750" spc="5" i="1">
                <a:solidFill>
                  <a:srgbClr val="232323"/>
                </a:solidFill>
                <a:latin typeface="Arial"/>
                <a:cs typeface="Arial"/>
              </a:rPr>
              <a:t>(</a:t>
            </a:r>
            <a:r>
              <a:rPr dirty="0" smtClean="0" sz="750" spc="15" i="1">
                <a:solidFill>
                  <a:srgbClr val="494949"/>
                </a:solidFill>
                <a:latin typeface="Arial"/>
                <a:cs typeface="Arial"/>
              </a:rPr>
              <a:t>x</a:t>
            </a:r>
            <a:r>
              <a:rPr dirty="0" smtClean="0" sz="750" spc="15" i="1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mtClean="0" sz="750" spc="-35" i="1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mtClean="0" sz="950" spc="125">
                <a:solidFill>
                  <a:srgbClr val="232323"/>
                </a:solidFill>
                <a:latin typeface="Arial"/>
                <a:cs typeface="Arial"/>
              </a:rPr>
              <a:t>+</a:t>
            </a:r>
            <a:r>
              <a:rPr dirty="0" smtClean="0" sz="750" spc="85" i="1">
                <a:solidFill>
                  <a:srgbClr val="494949"/>
                </a:solidFill>
                <a:latin typeface="Arial"/>
                <a:cs typeface="Arial"/>
              </a:rPr>
              <a:t>dx,y</a:t>
            </a:r>
            <a:r>
              <a:rPr dirty="0" smtClean="0" sz="750" spc="85" i="1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mtClean="0" sz="750" spc="-85" i="1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mtClean="0" sz="950" spc="65">
                <a:solidFill>
                  <a:srgbClr val="232323"/>
                </a:solidFill>
                <a:latin typeface="Arial"/>
                <a:cs typeface="Arial"/>
              </a:rPr>
              <a:t>+</a:t>
            </a:r>
            <a:r>
              <a:rPr dirty="0" smtClean="0" sz="950" spc="-1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750" spc="-35" i="1">
                <a:solidFill>
                  <a:srgbClr val="232323"/>
                </a:solidFill>
                <a:latin typeface="Arial"/>
                <a:cs typeface="Arial"/>
              </a:rPr>
              <a:t>d</a:t>
            </a:r>
            <a:r>
              <a:rPr dirty="0" smtClean="0" sz="750" spc="80" i="1">
                <a:solidFill>
                  <a:srgbClr val="494949"/>
                </a:solidFill>
                <a:latin typeface="Arial"/>
                <a:cs typeface="Arial"/>
              </a:rPr>
              <a:t>y,z</a:t>
            </a:r>
            <a:r>
              <a:rPr dirty="0" smtClean="0" sz="750" spc="80" i="1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mtClean="0" sz="750" spc="-85" i="1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mtClean="0" sz="750" spc="114">
                <a:solidFill>
                  <a:srgbClr val="232323"/>
                </a:solidFill>
                <a:latin typeface="Times New Roman"/>
                <a:cs typeface="Times New Roman"/>
              </a:rPr>
              <a:t>+</a:t>
            </a:r>
            <a:r>
              <a:rPr dirty="0" smtClean="0" sz="750" spc="114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60">
                <a:solidFill>
                  <a:srgbClr val="3A3A3A"/>
                </a:solidFill>
                <a:latin typeface="Arial"/>
                <a:cs typeface="Arial"/>
              </a:rPr>
              <a:t>dz)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11126" y="6715334"/>
            <a:ext cx="643255" cy="132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6944" sz="1200" spc="-37">
                <a:solidFill>
                  <a:srgbClr val="858585"/>
                </a:solidFill>
                <a:latin typeface="Times New Roman"/>
                <a:cs typeface="Times New Roman"/>
              </a:rPr>
              <a:t>Y</a:t>
            </a:r>
            <a:r>
              <a:rPr dirty="0" smtClean="0" baseline="6944" sz="1200" spc="-82">
                <a:solidFill>
                  <a:srgbClr val="494949"/>
                </a:solidFill>
                <a:latin typeface="Times New Roman"/>
                <a:cs typeface="Times New Roman"/>
              </a:rPr>
              <a:t>(</a:t>
            </a:r>
            <a:r>
              <a:rPr dirty="0" smtClean="0" baseline="6944" sz="1200" spc="165">
                <a:solidFill>
                  <a:srgbClr val="858585"/>
                </a:solidFill>
                <a:latin typeface="Times New Roman"/>
                <a:cs typeface="Times New Roman"/>
              </a:rPr>
              <a:t>x,y,</a:t>
            </a:r>
            <a:r>
              <a:rPr dirty="0" smtClean="0" baseline="6944" sz="1200" spc="254">
                <a:solidFill>
                  <a:srgbClr val="858585"/>
                </a:solidFill>
                <a:latin typeface="Times New Roman"/>
                <a:cs typeface="Times New Roman"/>
              </a:rPr>
              <a:t>z</a:t>
            </a:r>
            <a:r>
              <a:rPr dirty="0" smtClean="0" baseline="6944" sz="1200" spc="150">
                <a:solidFill>
                  <a:srgbClr val="494949"/>
                </a:solidFill>
                <a:latin typeface="Times New Roman"/>
                <a:cs typeface="Times New Roman"/>
              </a:rPr>
              <a:t>)</a:t>
            </a:r>
            <a:r>
              <a:rPr dirty="0" smtClean="0" baseline="6944" sz="1200" spc="-82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6944" sz="1200" spc="330">
                <a:solidFill>
                  <a:srgbClr val="9A9A9A"/>
                </a:solidFill>
                <a:latin typeface="Times New Roman"/>
                <a:cs typeface="Times New Roman"/>
              </a:rPr>
              <a:t>•</a:t>
            </a:r>
            <a:r>
              <a:rPr dirty="0" smtClean="0" baseline="6944" sz="1200" spc="247">
                <a:solidFill>
                  <a:srgbClr val="9A9A9A"/>
                </a:solidFill>
                <a:latin typeface="Times New Roman"/>
                <a:cs typeface="Times New Roman"/>
              </a:rPr>
              <a:t>c</a:t>
            </a:r>
            <a:r>
              <a:rPr dirty="0" smtClean="0" sz="700" spc="-15">
                <a:solidFill>
                  <a:srgbClr val="70707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18509" y="7438094"/>
            <a:ext cx="668020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700" spc="130" i="1">
                <a:solidFill>
                  <a:srgbClr val="494949"/>
                </a:solidFill>
                <a:latin typeface="Times New Roman"/>
                <a:cs typeface="Times New Roman"/>
              </a:rPr>
              <a:t>V</a:t>
            </a:r>
            <a:r>
              <a:rPr dirty="0" smtClean="0" sz="700" spc="-95" i="1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120" i="1">
                <a:solidFill>
                  <a:srgbClr val="858585"/>
                </a:solidFill>
                <a:latin typeface="Times New Roman"/>
                <a:cs typeface="Times New Roman"/>
              </a:rPr>
              <a:t>(</a:t>
            </a:r>
            <a:r>
              <a:rPr dirty="0" smtClean="0" sz="700" spc="155" i="1">
                <a:solidFill>
                  <a:srgbClr val="858585"/>
                </a:solidFill>
                <a:latin typeface="Times New Roman"/>
                <a:cs typeface="Times New Roman"/>
              </a:rPr>
              <a:t>x</a:t>
            </a:r>
            <a:r>
              <a:rPr dirty="0" smtClean="0" sz="700" spc="110" i="1">
                <a:solidFill>
                  <a:srgbClr val="858585"/>
                </a:solidFill>
                <a:latin typeface="Times New Roman"/>
                <a:cs typeface="Times New Roman"/>
              </a:rPr>
              <a:t>,</a:t>
            </a:r>
            <a:r>
              <a:rPr dirty="0" smtClean="0" sz="700" spc="110" i="1">
                <a:solidFill>
                  <a:srgbClr val="858585"/>
                </a:solidFill>
                <a:latin typeface="Times New Roman"/>
                <a:cs typeface="Times New Roman"/>
              </a:rPr>
              <a:t>y,</a:t>
            </a:r>
            <a:r>
              <a:rPr dirty="0" smtClean="0" sz="700" spc="10" i="1">
                <a:solidFill>
                  <a:srgbClr val="858585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5">
                <a:solidFill>
                  <a:srgbClr val="707070"/>
                </a:solidFill>
                <a:latin typeface="Times New Roman"/>
                <a:cs typeface="Times New Roman"/>
              </a:rPr>
              <a:t>z</a:t>
            </a:r>
            <a:r>
              <a:rPr dirty="0" smtClean="0" sz="800" spc="150">
                <a:solidFill>
                  <a:srgbClr val="494949"/>
                </a:solidFill>
                <a:latin typeface="Times New Roman"/>
                <a:cs typeface="Times New Roman"/>
              </a:rPr>
              <a:t>)</a:t>
            </a:r>
            <a:r>
              <a:rPr dirty="0" smtClean="0" sz="800" spc="-10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375">
                <a:solidFill>
                  <a:srgbClr val="858585"/>
                </a:solidFill>
                <a:latin typeface="Times New Roman"/>
                <a:cs typeface="Times New Roman"/>
              </a:rPr>
              <a:t>-</a:t>
            </a:r>
            <a:r>
              <a:rPr dirty="0" smtClean="0" sz="800" spc="70">
                <a:solidFill>
                  <a:srgbClr val="858585"/>
                </a:solidFill>
                <a:latin typeface="Times New Roman"/>
                <a:cs typeface="Times New Roman"/>
              </a:rPr>
              <a:t>c</a:t>
            </a:r>
            <a:r>
              <a:rPr dirty="0" smtClean="0" baseline="-23809" sz="1050" spc="75">
                <a:solidFill>
                  <a:srgbClr val="858585"/>
                </a:solidFill>
                <a:latin typeface="Times New Roman"/>
                <a:cs typeface="Times New Roman"/>
              </a:rPr>
              <a:t>1</a:t>
            </a:r>
            <a:endParaRPr baseline="-23809" sz="1050">
              <a:latin typeface="Times New Roman"/>
              <a:cs typeface="Times New Roman"/>
            </a:endParaRPr>
          </a:p>
          <a:p>
            <a:pPr algn="ctr" marR="635">
              <a:lnSpc>
                <a:spcPct val="100000"/>
              </a:lnSpc>
              <a:spcBef>
                <a:spcPts val="459"/>
              </a:spcBef>
            </a:pPr>
            <a:r>
              <a:rPr dirty="0" smtClean="0" sz="800" spc="35" i="1">
                <a:solidFill>
                  <a:srgbClr val="858585"/>
                </a:solidFill>
                <a:latin typeface="Times New Roman"/>
                <a:cs typeface="Times New Roman"/>
              </a:rPr>
              <a:t>y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57945" y="7547602"/>
            <a:ext cx="8128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75" i="1">
                <a:solidFill>
                  <a:srgbClr val="606060"/>
                </a:solidFill>
                <a:latin typeface="Times New Roman"/>
                <a:cs typeface="Times New Roman"/>
              </a:rPr>
              <a:t>y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36228" y="8249105"/>
            <a:ext cx="70485" cy="81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25" i="1">
                <a:solidFill>
                  <a:srgbClr val="858585"/>
                </a:solidFill>
                <a:latin typeface="Times New Roman"/>
                <a:cs typeface="Times New Roman"/>
              </a:rPr>
              <a:t>)(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51860" y="8408996"/>
            <a:ext cx="16002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80">
                <a:solidFill>
                  <a:srgbClr val="232323"/>
                </a:solidFill>
                <a:latin typeface="Times New Roman"/>
                <a:cs typeface="Times New Roman"/>
              </a:rPr>
              <a:t>(</a:t>
            </a:r>
            <a:r>
              <a:rPr dirty="0" smtClean="0" sz="700" spc="105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700" spc="80">
                <a:solidFill>
                  <a:srgbClr val="232323"/>
                </a:solidFill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73678" y="8414472"/>
            <a:ext cx="16446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90">
                <a:solidFill>
                  <a:srgbClr val="494949"/>
                </a:solidFill>
                <a:latin typeface="Times New Roman"/>
                <a:cs typeface="Times New Roman"/>
              </a:rPr>
              <a:t>(b)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18765" y="8647521"/>
            <a:ext cx="40259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45" b="1">
                <a:solidFill>
                  <a:srgbClr val="0E0E0E"/>
                </a:solidFill>
                <a:latin typeface="Times New Roman"/>
                <a:cs typeface="Times New Roman"/>
              </a:rPr>
              <a:t>Ftg.</a:t>
            </a:r>
            <a:r>
              <a:rPr dirty="0" smtClean="0" sz="950" spc="35" b="1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100">
                <a:solidFill>
                  <a:srgbClr val="232323"/>
                </a:solidFill>
                <a:latin typeface="Arial"/>
                <a:cs typeface="Arial"/>
              </a:rPr>
              <a:t>s-s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71247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F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10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34548" y="5743745"/>
            <a:ext cx="969154" cy="3011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075195" y="7134511"/>
            <a:ext cx="980105" cy="2901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676033" y="7123558"/>
            <a:ext cx="854169" cy="284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661067" y="7621825"/>
            <a:ext cx="2004014" cy="11553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6851" y="459747"/>
            <a:ext cx="5655945" cy="815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5">
                <a:solidFill>
                  <a:srgbClr val="111111"/>
                </a:solidFill>
                <a:latin typeface="Arial"/>
                <a:cs typeface="Arial"/>
              </a:rPr>
              <a:t>Lecture</a:t>
            </a:r>
            <a:r>
              <a:rPr dirty="0" smtClean="0" sz="950" spc="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Arial"/>
                <a:cs typeface="Arial"/>
              </a:rPr>
              <a:t>Five</a:t>
            </a:r>
            <a:endParaRPr sz="9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2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60020">
              <a:lnSpc>
                <a:spcPct val="100000"/>
              </a:lnSpc>
            </a:pPr>
            <a:r>
              <a:rPr dirty="0" smtClean="0" sz="950" spc="-70" b="1">
                <a:solidFill>
                  <a:srgbClr val="111111"/>
                </a:solidFill>
                <a:latin typeface="Arial"/>
                <a:cs typeface="Arial"/>
              </a:rPr>
              <a:t>EXAMPLE</a:t>
            </a:r>
            <a:r>
              <a:rPr dirty="0" smtClean="0" sz="950" spc="-7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25" b="1">
                <a:solidFill>
                  <a:srgbClr val="111111"/>
                </a:solidFill>
                <a:latin typeface="Arial"/>
                <a:cs typeface="Arial"/>
              </a:rPr>
              <a:t>4.</a:t>
            </a:r>
            <a:r>
              <a:rPr dirty="0" smtClean="0" sz="950" spc="25" b="1">
                <a:solidFill>
                  <a:srgbClr val="111111"/>
                </a:solidFill>
                <a:latin typeface="Arial"/>
                <a:cs typeface="Arial"/>
              </a:rPr>
              <a:t>  </a:t>
            </a:r>
            <a:r>
              <a:rPr dirty="0" smtClean="0" sz="950" spc="-10" b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242424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950" spc="7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242424"/>
                </a:solidFill>
                <a:latin typeface="Times New Roman"/>
                <a:cs typeface="Times New Roman"/>
              </a:rPr>
              <a:t>coordinates</a:t>
            </a:r>
            <a:r>
              <a:rPr dirty="0" smtClean="0" sz="950" spc="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242424"/>
                </a:solidFill>
                <a:latin typeface="Times New Roman"/>
                <a:cs typeface="Times New Roman"/>
              </a:rPr>
              <a:t>and</a:t>
            </a:r>
            <a:r>
              <a:rPr dirty="0" smtClean="0" sz="950" spc="6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relative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infinity,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242424"/>
                </a:solidFill>
                <a:latin typeface="Times New Roman"/>
                <a:cs typeface="Times New Roman"/>
              </a:rPr>
              <a:t>potential</a:t>
            </a:r>
            <a:r>
              <a:rPr dirty="0" smtClean="0" sz="950" spc="10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111111"/>
                </a:solidFill>
                <a:latin typeface="Times New Roman"/>
                <a:cs typeface="Times New Roman"/>
              </a:rPr>
              <a:t>region</a:t>
            </a:r>
            <a:r>
              <a:rPr dirty="0" smtClean="0" sz="950" spc="-25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 i="1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-1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5">
                <a:solidFill>
                  <a:srgbClr val="424242"/>
                </a:solidFill>
                <a:latin typeface="Arial"/>
                <a:cs typeface="Arial"/>
              </a:rPr>
              <a:t>&gt;</a:t>
            </a:r>
            <a:r>
              <a:rPr dirty="0" smtClean="0" sz="950" spc="114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114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surrounding</a:t>
            </a:r>
            <a:endParaRPr sz="950">
              <a:latin typeface="Times New Roman"/>
              <a:cs typeface="Times New Roman"/>
            </a:endParaRPr>
          </a:p>
          <a:p>
            <a:pPr marL="154940">
              <a:lnSpc>
                <a:spcPct val="100000"/>
              </a:lnSpc>
              <a:spcBef>
                <a:spcPts val="45"/>
              </a:spcBef>
            </a:pPr>
            <a:r>
              <a:rPr dirty="0" smtClean="0" baseline="5847" sz="1425" spc="120">
                <a:solidFill>
                  <a:srgbClr val="242424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5847" sz="1425" spc="37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5847" sz="1425" spc="-30">
                <a:solidFill>
                  <a:srgbClr val="242424"/>
                </a:solidFill>
                <a:latin typeface="Times New Roman"/>
                <a:cs typeface="Times New Roman"/>
              </a:rPr>
              <a:t>point</a:t>
            </a:r>
            <a:r>
              <a:rPr dirty="0" smtClean="0" baseline="5847" sz="1425" spc="16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6172" sz="1350" spc="22">
                <a:solidFill>
                  <a:srgbClr val="111111"/>
                </a:solidFill>
                <a:latin typeface="Times New Roman"/>
                <a:cs typeface="Times New Roman"/>
              </a:rPr>
              <a:t>charge</a:t>
            </a:r>
            <a:r>
              <a:rPr dirty="0" smtClean="0" baseline="6172" sz="1350" spc="1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6172" sz="1350" spc="120" i="1">
                <a:solidFill>
                  <a:srgbClr val="111111"/>
                </a:solidFill>
                <a:latin typeface="Times New Roman"/>
                <a:cs typeface="Times New Roman"/>
              </a:rPr>
              <a:t>Q</a:t>
            </a:r>
            <a:r>
              <a:rPr dirty="0" smtClean="0" baseline="6172" sz="1350" spc="44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5847" sz="1425" spc="-3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baseline="5847" sz="1425" spc="-3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baseline="5847" sz="1425" spc="-142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6172" sz="1350" spc="135" i="1">
                <a:solidFill>
                  <a:srgbClr val="242424"/>
                </a:solidFill>
                <a:latin typeface="Times New Roman"/>
                <a:cs typeface="Times New Roman"/>
              </a:rPr>
              <a:t>V</a:t>
            </a:r>
            <a:r>
              <a:rPr dirty="0" smtClean="0" baseline="6172" sz="1350" spc="44" i="1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6944" sz="1200" spc="397">
                <a:solidFill>
                  <a:srgbClr val="242424"/>
                </a:solidFill>
                <a:latin typeface="Arial"/>
                <a:cs typeface="Arial"/>
              </a:rPr>
              <a:t>=</a:t>
            </a:r>
            <a:r>
              <a:rPr dirty="0" smtClean="0" baseline="6944" sz="1200" spc="-217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baseline="6172" sz="1350" spc="22" i="1">
                <a:solidFill>
                  <a:srgbClr val="242424"/>
                </a:solidFill>
                <a:latin typeface="Times New Roman"/>
                <a:cs typeface="Times New Roman"/>
              </a:rPr>
              <a:t>Q/4rr</a:t>
            </a:r>
            <a:r>
              <a:rPr dirty="0" smtClean="0" baseline="6172" sz="1350" spc="89" i="1">
                <a:solidFill>
                  <a:srgbClr val="242424"/>
                </a:solidFill>
                <a:latin typeface="Times New Roman"/>
                <a:cs typeface="Times New Roman"/>
              </a:rPr>
              <a:t>€</a:t>
            </a:r>
            <a:r>
              <a:rPr dirty="0" smtClean="0" sz="550" spc="110" i="1">
                <a:solidFill>
                  <a:srgbClr val="242424"/>
                </a:solidFill>
                <a:latin typeface="Times New Roman"/>
                <a:cs typeface="Times New Roman"/>
              </a:rPr>
              <a:t>0</a:t>
            </a:r>
            <a:r>
              <a:rPr dirty="0" smtClean="0" baseline="6172" sz="1350" spc="-15" i="1">
                <a:solidFill>
                  <a:srgbClr val="242424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6172" sz="1350" spc="300" i="1">
                <a:solidFill>
                  <a:srgbClr val="424242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6172" sz="1350" spc="300" i="1">
                <a:solidFill>
                  <a:srgbClr val="424242"/>
                </a:solidFill>
                <a:latin typeface="Times New Roman"/>
                <a:cs typeface="Times New Roman"/>
              </a:rPr>
              <a:t>  </a:t>
            </a:r>
            <a:r>
              <a:rPr dirty="0" smtClean="0" baseline="6172" sz="1350" spc="82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5847" sz="1425" spc="22">
                <a:solidFill>
                  <a:srgbClr val="242424"/>
                </a:solidFill>
                <a:latin typeface="Times New Roman"/>
                <a:cs typeface="Times New Roman"/>
              </a:rPr>
              <a:t>Hen</a:t>
            </a:r>
            <a:r>
              <a:rPr dirty="0" smtClean="0" baseline="5847" sz="1425" spc="-75">
                <a:solidFill>
                  <a:srgbClr val="242424"/>
                </a:solidFill>
                <a:latin typeface="Times New Roman"/>
                <a:cs typeface="Times New Roman"/>
              </a:rPr>
              <a:t>c</a:t>
            </a:r>
            <a:r>
              <a:rPr dirty="0" smtClean="0" baseline="5847" sz="1425" spc="135">
                <a:solidFill>
                  <a:srgbClr val="424242"/>
                </a:solidFill>
                <a:latin typeface="Times New Roman"/>
                <a:cs typeface="Times New Roman"/>
              </a:rPr>
              <a:t>e</a:t>
            </a:r>
            <a:r>
              <a:rPr dirty="0" smtClean="0" baseline="5847" sz="1425" spc="187">
                <a:solidFill>
                  <a:srgbClr val="111111"/>
                </a:solidFill>
                <a:latin typeface="Times New Roman"/>
                <a:cs typeface="Times New Roman"/>
              </a:rPr>
              <a:t>,</a:t>
            </a:r>
            <a:endParaRPr baseline="5847" sz="1425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95216" y="1320724"/>
            <a:ext cx="2007870" cy="3257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80">
                <a:solidFill>
                  <a:srgbClr val="111111"/>
                </a:solidFill>
                <a:latin typeface="Times New Roman"/>
                <a:cs typeface="Times New Roman"/>
              </a:rPr>
              <a:t>E=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25">
                <a:solidFill>
                  <a:srgbClr val="424242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55">
                <a:solidFill>
                  <a:srgbClr val="111111"/>
                </a:solidFill>
                <a:latin typeface="Times New Roman"/>
                <a:cs typeface="Times New Roman"/>
              </a:rPr>
              <a:t>VV=</a:t>
            </a:r>
            <a:r>
              <a:rPr dirty="0" smtClean="0" sz="95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45">
                <a:solidFill>
                  <a:srgbClr val="242424"/>
                </a:solidFill>
                <a:latin typeface="Times New Roman"/>
                <a:cs typeface="Times New Roman"/>
              </a:rPr>
              <a:t>_</a:t>
            </a:r>
            <a:r>
              <a:rPr dirty="0" smtClean="0" sz="1500" spc="-215">
                <a:solidFill>
                  <a:srgbClr val="242424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27777" sz="2100" spc="-855" i="1">
                <a:solidFill>
                  <a:srgbClr val="242424"/>
                </a:solidFill>
                <a:latin typeface="Times New Roman"/>
                <a:cs typeface="Times New Roman"/>
              </a:rPr>
              <a:t>a</a:t>
            </a:r>
            <a:r>
              <a:rPr dirty="0" smtClean="0" sz="1500" spc="-140">
                <a:solidFill>
                  <a:srgbClr val="242424"/>
                </a:solidFill>
                <a:latin typeface="Times New Roman"/>
                <a:cs typeface="Times New Roman"/>
              </a:rPr>
              <a:t>!</a:t>
            </a:r>
            <a:r>
              <a:rPr dirty="0" smtClean="0" baseline="-27777" sz="2100" spc="-757" i="1">
                <a:solidFill>
                  <a:srgbClr val="242424"/>
                </a:solidFill>
                <a:latin typeface="Times New Roman"/>
                <a:cs typeface="Times New Roman"/>
              </a:rPr>
              <a:t>r</a:t>
            </a:r>
            <a:r>
              <a:rPr dirty="0" smtClean="0" sz="1500" spc="-120">
                <a:solidFill>
                  <a:srgbClr val="242424"/>
                </a:solidFill>
                <a:latin typeface="Times New Roman"/>
                <a:cs typeface="Times New Roman"/>
              </a:rPr>
              <a:t>_(</a:t>
            </a:r>
            <a:r>
              <a:rPr dirty="0" smtClean="0" sz="1500" spc="-120" u="sng">
                <a:solidFill>
                  <a:srgbClr val="242424"/>
                </a:solidFill>
                <a:latin typeface="Times New Roman"/>
                <a:cs typeface="Times New Roman"/>
              </a:rPr>
              <a:t>  </a:t>
            </a:r>
            <a:r>
              <a:rPr dirty="0" smtClean="0" sz="1500" spc="90" u="sng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45">
                <a:solidFill>
                  <a:srgbClr val="242424"/>
                </a:solidFill>
                <a:latin typeface="Times New Roman"/>
                <a:cs typeface="Times New Roman"/>
              </a:rPr>
              <a:t>fL</a:t>
            </a:r>
            <a:r>
              <a:rPr dirty="0" smtClean="0" sz="1500" spc="-95">
                <a:solidFill>
                  <a:srgbClr val="242424"/>
                </a:solidFill>
                <a:latin typeface="Times New Roman"/>
                <a:cs typeface="Times New Roman"/>
              </a:rPr>
              <a:t>)</a:t>
            </a:r>
            <a:r>
              <a:rPr dirty="0" smtClean="0" sz="1500" spc="-135">
                <a:solidFill>
                  <a:srgbClr val="242424"/>
                </a:solidFill>
                <a:latin typeface="Times New Roman"/>
                <a:cs typeface="Times New Roman"/>
              </a:rPr>
              <a:t>a</a:t>
            </a:r>
            <a:r>
              <a:rPr dirty="0" smtClean="0" sz="1500" spc="-1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30">
                <a:solidFill>
                  <a:srgbClr val="242424"/>
                </a:solidFill>
                <a:latin typeface="Times New Roman"/>
                <a:cs typeface="Times New Roman"/>
              </a:rPr>
              <a:t>=_g_</a:t>
            </a:r>
            <a:r>
              <a:rPr dirty="0" smtClean="0" sz="1500" spc="40">
                <a:solidFill>
                  <a:srgbClr val="242424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-45751" sz="1275" spc="337">
                <a:solidFill>
                  <a:srgbClr val="242424"/>
                </a:solidFill>
                <a:latin typeface="Times New Roman"/>
                <a:cs typeface="Times New Roman"/>
              </a:rPr>
              <a:t>,</a:t>
            </a:r>
            <a:endParaRPr baseline="-45751" sz="127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20241" y="1490881"/>
            <a:ext cx="9461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44500" algn="l"/>
              </a:tabLst>
            </a:pPr>
            <a:r>
              <a:rPr dirty="0" smtClean="0" sz="850" spc="15">
                <a:solidFill>
                  <a:srgbClr val="242424"/>
                </a:solidFill>
                <a:latin typeface="Times New Roman"/>
                <a:cs typeface="Times New Roman"/>
              </a:rPr>
              <a:t>4.n</a:t>
            </a:r>
            <a:r>
              <a:rPr dirty="0" smtClean="0" sz="850" spc="-35">
                <a:solidFill>
                  <a:srgbClr val="242424"/>
                </a:solidFill>
                <a:latin typeface="Times New Roman"/>
                <a:cs typeface="Times New Roman"/>
              </a:rPr>
              <a:t>£</a:t>
            </a:r>
            <a:r>
              <a:rPr dirty="0" smtClean="0" sz="850" spc="0">
                <a:solidFill>
                  <a:srgbClr val="424242"/>
                </a:solidFill>
                <a:latin typeface="Times New Roman"/>
                <a:cs typeface="Times New Roman"/>
              </a:rPr>
              <a:t>o</a:t>
            </a:r>
            <a:r>
              <a:rPr dirty="0" smtClean="0" sz="850" spc="-110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-11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850" spc="390">
                <a:solidFill>
                  <a:srgbClr val="242424"/>
                </a:solidFill>
                <a:latin typeface="Times New Roman"/>
                <a:cs typeface="Times New Roman"/>
              </a:rPr>
              <a:t>'</a:t>
            </a:r>
            <a:r>
              <a:rPr dirty="0" smtClean="0" sz="850" spc="390">
                <a:solidFill>
                  <a:srgbClr val="242424"/>
                </a:solidFill>
                <a:latin typeface="Times New Roman"/>
                <a:cs typeface="Times New Roman"/>
              </a:rPr>
              <a:t>   </a:t>
            </a:r>
            <a:r>
              <a:rPr dirty="0" smtClean="0" sz="850" spc="-10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70">
                <a:solidFill>
                  <a:srgbClr val="111111"/>
                </a:solidFill>
                <a:latin typeface="Times New Roman"/>
                <a:cs typeface="Times New Roman"/>
              </a:rPr>
              <a:t>4rr£or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3689" y="1702645"/>
            <a:ext cx="5528945" cy="56902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780" marR="21590" indent="5080">
              <a:lnSpc>
                <a:spcPts val="1080"/>
              </a:lnSpc>
            </a:pP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242424"/>
                </a:solidFill>
                <a:latin typeface="Times New Roman"/>
                <a:cs typeface="Times New Roman"/>
              </a:rPr>
              <a:t>agreement </a:t>
            </a:r>
            <a:r>
              <a:rPr dirty="0" smtClean="0" sz="950" spc="-7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242424"/>
                </a:solidFill>
                <a:latin typeface="Times New Roman"/>
                <a:cs typeface="Times New Roman"/>
              </a:rPr>
              <a:t>Coulomb's </a:t>
            </a:r>
            <a:r>
              <a:rPr dirty="0" smtClean="0" sz="950" spc="-6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242424"/>
                </a:solidFill>
                <a:latin typeface="Times New Roman"/>
                <a:cs typeface="Times New Roman"/>
              </a:rPr>
              <a:t>la</a:t>
            </a:r>
            <a:r>
              <a:rPr dirty="0" smtClean="0" sz="950" spc="-15">
                <a:solidFill>
                  <a:srgbClr val="242424"/>
                </a:solidFill>
                <a:latin typeface="Times New Roman"/>
                <a:cs typeface="Times New Roman"/>
              </a:rPr>
              <a:t>w</a:t>
            </a:r>
            <a:r>
              <a:rPr dirty="0" smtClean="0" sz="950" spc="254">
                <a:solidFill>
                  <a:srgbClr val="595959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254">
                <a:solidFill>
                  <a:srgbClr val="595959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9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(V</a:t>
            </a:r>
            <a:r>
              <a:rPr dirty="0" smtClean="0" sz="95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242424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5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242424"/>
                </a:solidFill>
                <a:latin typeface="Times New Roman"/>
                <a:cs typeface="Times New Roman"/>
              </a:rPr>
              <a:t>obtained</a:t>
            </a:r>
            <a:r>
              <a:rPr dirty="0" smtClean="0" sz="950" spc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principle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50">
                <a:solidFill>
                  <a:srgbClr val="111111"/>
                </a:solidFill>
                <a:latin typeface="Arial"/>
                <a:cs typeface="Arial"/>
              </a:rPr>
              <a:t>by</a:t>
            </a:r>
            <a:r>
              <a:rPr dirty="0" smtClean="0" sz="850" spc="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integrating </a:t>
            </a:r>
            <a:r>
              <a:rPr dirty="0" smtClean="0" sz="950" spc="-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E;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242424"/>
                </a:solidFill>
                <a:latin typeface="Times New Roman"/>
                <a:cs typeface="Times New Roman"/>
              </a:rPr>
              <a:t>so</a:t>
            </a:r>
            <a:r>
              <a:rPr dirty="0" smtClean="0" sz="950" spc="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it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not </a:t>
            </a:r>
            <a:r>
              <a:rPr dirty="0" smtClean="0" sz="95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111111"/>
                </a:solidFill>
                <a:latin typeface="Times New Roman"/>
                <a:cs typeface="Times New Roman"/>
              </a:rPr>
              <a:t>surprising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differentiation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242424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-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 i="1">
                <a:solidFill>
                  <a:srgbClr val="111111"/>
                </a:solidFill>
                <a:latin typeface="Times New Roman"/>
                <a:cs typeface="Times New Roman"/>
              </a:rPr>
              <a:t>V</a:t>
            </a:r>
            <a:r>
              <a:rPr dirty="0" smtClean="0" sz="900" spc="-5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242424"/>
                </a:solidFill>
                <a:latin typeface="Times New Roman"/>
                <a:cs typeface="Times New Roman"/>
              </a:rPr>
              <a:t>gives</a:t>
            </a:r>
            <a:r>
              <a:rPr dirty="0" smtClean="0" sz="950" spc="-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back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5">
                <a:solidFill>
                  <a:srgbClr val="111111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15">
                <a:solidFill>
                  <a:srgbClr val="424242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000" spc="45" b="1">
                <a:solidFill>
                  <a:srgbClr val="111111"/>
                </a:solidFill>
                <a:latin typeface="Times New Roman"/>
                <a:cs typeface="Times New Roman"/>
              </a:rPr>
              <a:t>5.8</a:t>
            </a:r>
            <a:r>
              <a:rPr dirty="0" smtClean="0" sz="1000" spc="45" b="1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65" b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 b="1">
                <a:solidFill>
                  <a:srgbClr val="111111"/>
                </a:solidFill>
                <a:latin typeface="Times New Roman"/>
                <a:cs typeface="Times New Roman"/>
              </a:rPr>
              <a:t>ENERGY</a:t>
            </a:r>
            <a:r>
              <a:rPr dirty="0" smtClean="0" sz="1000" spc="10" b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 b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 b="1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5" b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0" b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0" b="1">
                <a:solidFill>
                  <a:srgbClr val="111111"/>
                </a:solidFill>
                <a:latin typeface="Times New Roman"/>
                <a:cs typeface="Times New Roman"/>
              </a:rPr>
              <a:t>STADC</a:t>
            </a:r>
            <a:r>
              <a:rPr dirty="0" smtClean="0" sz="1050" spc="40" b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65" b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 b="1">
                <a:solidFill>
                  <a:srgbClr val="111111"/>
                </a:solidFill>
                <a:latin typeface="Times New Roman"/>
                <a:cs typeface="Times New Roman"/>
              </a:rPr>
              <a:t>ELECTRIC</a:t>
            </a:r>
            <a:r>
              <a:rPr dirty="0" smtClean="0" sz="1000" spc="-15" b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 b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 b="1">
                <a:solidFill>
                  <a:srgbClr val="111111"/>
                </a:solidFill>
                <a:latin typeface="Times New Roman"/>
                <a:cs typeface="Times New Roman"/>
              </a:rPr>
              <a:t>FlELDS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1"/>
              </a:spcBef>
            </a:pPr>
            <a:endParaRPr sz="650"/>
          </a:p>
          <a:p>
            <a:pPr marL="17780" marR="25400" indent="213360">
              <a:lnSpc>
                <a:spcPts val="1120"/>
              </a:lnSpc>
              <a:tabLst>
                <a:tab pos="3865879" algn="l"/>
              </a:tabLst>
            </a:pPr>
            <a:r>
              <a:rPr dirty="0" smtClean="0" sz="1000" spc="15">
                <a:solidFill>
                  <a:srgbClr val="242424"/>
                </a:solidFill>
                <a:latin typeface="Times New Roman"/>
                <a:cs typeface="Times New Roman"/>
              </a:rPr>
              <a:t>Consider</a:t>
            </a:r>
            <a:r>
              <a:rPr dirty="0" smtClean="0" sz="1000" spc="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work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required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42424"/>
                </a:solidFill>
                <a:latin typeface="Times New Roman"/>
                <a:cs typeface="Times New Roman"/>
              </a:rPr>
              <a:t>assemble,</a:t>
            </a:r>
            <a:r>
              <a:rPr dirty="0" smtClean="0" sz="1000" spc="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r>
              <a:rPr dirty="0" smtClean="0" sz="100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charge,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242424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5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distribution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242424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-5">
                <a:solidFill>
                  <a:srgbClr val="242424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5" i="1">
                <a:solidFill>
                  <a:srgbClr val="242424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75" i="1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80">
                <a:solidFill>
                  <a:srgbClr val="242424"/>
                </a:solidFill>
                <a:latin typeface="Arial"/>
                <a:cs typeface="Arial"/>
              </a:rPr>
              <a:t>=</a:t>
            </a:r>
            <a:r>
              <a:rPr dirty="0" smtClean="0" sz="950" spc="-16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1000" spc="120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r>
              <a:rPr dirty="0" smtClean="0" sz="1000" spc="12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charges.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242424"/>
                </a:solidFill>
                <a:latin typeface="Times New Roman"/>
                <a:cs typeface="Times New Roman"/>
              </a:rPr>
              <a:t>region </a:t>
            </a:r>
            <a:r>
              <a:rPr dirty="0" smtClean="0" sz="1000" spc="-6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assumed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initially </a:t>
            </a:r>
            <a:r>
              <a:rPr dirty="0" smtClean="0" sz="100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charg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5">
                <a:solidFill>
                  <a:srgbClr val="424242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free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with	</a:t>
            </a:r>
            <a:r>
              <a:rPr dirty="0" smtClean="0" sz="1100" spc="90">
                <a:solidFill>
                  <a:srgbClr val="111111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10">
                <a:solidFill>
                  <a:srgbClr val="242424"/>
                </a:solidFill>
                <a:latin typeface="Arial"/>
                <a:cs typeface="Arial"/>
              </a:rPr>
              <a:t>=</a:t>
            </a:r>
            <a:r>
              <a:rPr dirty="0" smtClean="0" sz="1100" spc="90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1100" spc="9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throughout.</a:t>
            </a:r>
            <a:endParaRPr sz="1000">
              <a:latin typeface="Times New Roman"/>
              <a:cs typeface="Times New Roman"/>
            </a:endParaRPr>
          </a:p>
          <a:p>
            <a:pPr algn="ctr" marL="224154">
              <a:lnSpc>
                <a:spcPts val="1160"/>
              </a:lnSpc>
            </a:pP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Referring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Fig.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5-6,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work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required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place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first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242424"/>
                </a:solidFill>
                <a:latin typeface="Times New Roman"/>
                <a:cs typeface="Times New Roman"/>
              </a:rPr>
              <a:t>charge.</a:t>
            </a:r>
            <a:r>
              <a:rPr dirty="0" smtClean="0" sz="1000" spc="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00" i="1">
                <a:solidFill>
                  <a:srgbClr val="111111"/>
                </a:solidFill>
                <a:latin typeface="Arial"/>
                <a:cs typeface="Arial"/>
              </a:rPr>
              <a:t>Q,</a:t>
            </a:r>
            <a:r>
              <a:rPr dirty="0" smtClean="0" sz="1100" spc="75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into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position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29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 marL="17780" marR="22860">
              <a:lnSpc>
                <a:spcPts val="1160"/>
              </a:lnSpc>
              <a:spcBef>
                <a:spcPts val="60"/>
              </a:spcBef>
            </a:pP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zer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45">
                <a:solidFill>
                  <a:srgbClr val="424242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245">
                <a:solidFill>
                  <a:srgbClr val="424242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Then,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when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>
                <a:solidFill>
                  <a:srgbClr val="242424"/>
                </a:solidFill>
                <a:latin typeface="Times New Roman"/>
                <a:cs typeface="Times New Roman"/>
              </a:rPr>
              <a:t>Q</a:t>
            </a:r>
            <a:r>
              <a:rPr dirty="0" smtClean="0" baseline="-13888" sz="900" spc="127">
                <a:solidFill>
                  <a:srgbClr val="242424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-13888" sz="900" spc="127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3888" sz="900" spc="-67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42424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moved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toward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region,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work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equal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product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9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-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42424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4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242424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potential</a:t>
            </a:r>
            <a:r>
              <a:rPr dirty="0" smtClean="0" sz="100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due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Q,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required</a:t>
            </a:r>
            <a:r>
              <a:rPr dirty="0" smtClean="0" sz="10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45">
                <a:solidFill>
                  <a:srgbClr val="424242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245">
                <a:solidFill>
                  <a:srgbClr val="424242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4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total</a:t>
            </a:r>
            <a:r>
              <a:rPr dirty="0" smtClean="0" sz="100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work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40">
                <a:solidFill>
                  <a:srgbClr val="424242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3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position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three</a:t>
            </a:r>
            <a:r>
              <a:rPr dirty="0" smtClean="0" sz="100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42424"/>
                </a:solidFill>
                <a:latin typeface="Times New Roman"/>
                <a:cs typeface="Times New Roman"/>
              </a:rPr>
              <a:t>charges</a:t>
            </a:r>
            <a:r>
              <a:rPr dirty="0" smtClean="0" sz="1000" spc="8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 algn="ctr" marL="0" marR="1034415">
              <a:lnSpc>
                <a:spcPct val="100000"/>
              </a:lnSpc>
              <a:spcBef>
                <a:spcPts val="290"/>
              </a:spcBef>
            </a:pPr>
            <a:r>
              <a:rPr dirty="0" smtClean="0" sz="950" spc="-35" i="1">
                <a:solidFill>
                  <a:srgbClr val="111111"/>
                </a:solidFill>
                <a:latin typeface="Times New Roman"/>
                <a:cs typeface="Times New Roman"/>
              </a:rPr>
              <a:t>WE</a:t>
            </a:r>
            <a:r>
              <a:rPr dirty="0" smtClean="0" sz="950" spc="-13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20" i="1">
                <a:solidFill>
                  <a:srgbClr val="424242"/>
                </a:solidFill>
                <a:latin typeface="Times New Roman"/>
                <a:cs typeface="Times New Roman"/>
              </a:rPr>
              <a:t>=</a:t>
            </a:r>
            <a:r>
              <a:rPr dirty="0" smtClean="0" sz="950" spc="-120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5">
                <a:solidFill>
                  <a:srgbClr val="111111"/>
                </a:solidFill>
                <a:latin typeface="Times New Roman"/>
                <a:cs typeface="Times New Roman"/>
              </a:rPr>
              <a:t>W</a:t>
            </a:r>
            <a:r>
              <a:rPr dirty="0" smtClean="0" baseline="-12820" sz="975" spc="24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baseline="-12820" sz="975" spc="-1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10">
                <a:solidFill>
                  <a:srgbClr val="111111"/>
                </a:solidFill>
                <a:latin typeface="Arial"/>
                <a:cs typeface="Arial"/>
              </a:rPr>
              <a:t>+</a:t>
            </a:r>
            <a:r>
              <a:rPr dirty="0" smtClean="0" sz="1050" spc="-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00" spc="-130">
                <a:solidFill>
                  <a:srgbClr val="111111"/>
                </a:solidFill>
                <a:latin typeface="Times New Roman"/>
                <a:cs typeface="Times New Roman"/>
              </a:rPr>
              <a:t>W</a:t>
            </a:r>
            <a:r>
              <a:rPr dirty="0" smtClean="0" baseline="-12820" sz="975" spc="89">
                <a:solidFill>
                  <a:srgbClr val="424242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-12820" sz="975" spc="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125">
                <a:solidFill>
                  <a:srgbClr val="111111"/>
                </a:solidFill>
                <a:latin typeface="Arial"/>
                <a:cs typeface="Arial"/>
              </a:rPr>
              <a:t>+</a:t>
            </a:r>
            <a:r>
              <a:rPr dirty="0" smtClean="0" sz="1200" spc="-1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-60" i="1">
                <a:solidFill>
                  <a:srgbClr val="111111"/>
                </a:solidFill>
                <a:latin typeface="Times New Roman"/>
                <a:cs typeface="Times New Roman"/>
              </a:rPr>
              <a:t>W</a:t>
            </a:r>
            <a:r>
              <a:rPr dirty="0" smtClean="0" baseline="-12820" sz="975" spc="112" i="1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endParaRPr baseline="-12820" sz="975">
              <a:latin typeface="Times New Roman"/>
              <a:cs typeface="Times New Roman"/>
            </a:endParaRPr>
          </a:p>
          <a:p>
            <a:pPr algn="ctr" marL="172085">
              <a:lnSpc>
                <a:spcPts val="1700"/>
              </a:lnSpc>
            </a:pPr>
            <a:r>
              <a:rPr dirty="0" smtClean="0" sz="1500" spc="-229">
                <a:solidFill>
                  <a:srgbClr val="242424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1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4">
                <a:solidFill>
                  <a:srgbClr val="111111"/>
                </a:solidFill>
                <a:latin typeface="Times New Roman"/>
                <a:cs typeface="Times New Roman"/>
              </a:rPr>
              <a:t>0+</a:t>
            </a:r>
            <a:r>
              <a:rPr dirty="0" smtClean="0" sz="95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Qz</a:t>
            </a:r>
            <a:r>
              <a:rPr dirty="0" smtClean="0" sz="950" spc="-130">
                <a:solidFill>
                  <a:srgbClr val="111111"/>
                </a:solidFill>
                <a:latin typeface="Times New Roman"/>
                <a:cs typeface="Times New Roman"/>
              </a:rPr>
              <a:t>V</a:t>
            </a:r>
            <a:r>
              <a:rPr dirty="0" smtClean="0" sz="950" spc="-55">
                <a:solidFill>
                  <a:srgbClr val="424242"/>
                </a:solidFill>
                <a:latin typeface="Times New Roman"/>
                <a:cs typeface="Times New Roman"/>
              </a:rPr>
              <a:t>2,</a:t>
            </a:r>
            <a:r>
              <a:rPr dirty="0" smtClean="0" sz="950" spc="-15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,)</a:t>
            </a:r>
            <a:r>
              <a:rPr dirty="0" smtClean="0" sz="950" spc="-1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35">
                <a:solidFill>
                  <a:srgbClr val="242424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-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242424"/>
                </a:solidFill>
                <a:latin typeface="Times New Roman"/>
                <a:cs typeface="Times New Roman"/>
              </a:rPr>
              <a:t>(Q3V3,1</a:t>
            </a:r>
            <a:r>
              <a:rPr dirty="0" smtClean="0" sz="950" spc="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35">
                <a:solidFill>
                  <a:srgbClr val="242424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-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25">
                <a:solidFill>
                  <a:srgbClr val="111111"/>
                </a:solidFill>
                <a:latin typeface="Times New Roman"/>
                <a:cs typeface="Times New Roman"/>
              </a:rPr>
              <a:t>Q</a:t>
            </a:r>
            <a:r>
              <a:rPr dirty="0" smtClean="0" sz="950" spc="-50">
                <a:solidFill>
                  <a:srgbClr val="424242"/>
                </a:solidFill>
                <a:latin typeface="Times New Roman"/>
                <a:cs typeface="Times New Roman"/>
              </a:rPr>
              <a:t>3</a:t>
            </a:r>
            <a:r>
              <a:rPr dirty="0" smtClean="0" sz="950" spc="-130">
                <a:solidFill>
                  <a:srgbClr val="111111"/>
                </a:solidFill>
                <a:latin typeface="Times New Roman"/>
                <a:cs typeface="Times New Roman"/>
              </a:rPr>
              <a:t>V</a:t>
            </a:r>
            <a:r>
              <a:rPr dirty="0" smtClean="0" sz="950" spc="-90">
                <a:solidFill>
                  <a:srgbClr val="424242"/>
                </a:solidFill>
                <a:latin typeface="Times New Roman"/>
                <a:cs typeface="Times New Roman"/>
              </a:rPr>
              <a:t>3</a:t>
            </a:r>
            <a:r>
              <a:rPr dirty="0" smtClean="0" sz="950" spc="-15">
                <a:solidFill>
                  <a:srgbClr val="242424"/>
                </a:solidFill>
                <a:latin typeface="Times New Roman"/>
                <a:cs typeface="Times New Roman"/>
              </a:rPr>
              <a:t>.2)</a:t>
            </a:r>
            <a:endParaRPr sz="950">
              <a:latin typeface="Times New Roman"/>
              <a:cs typeface="Times New Roman"/>
            </a:endParaRPr>
          </a:p>
          <a:p>
            <a:pPr algn="ctr" marL="17780" marR="15240" indent="0">
              <a:lnSpc>
                <a:spcPts val="1160"/>
              </a:lnSpc>
              <a:spcBef>
                <a:spcPts val="409"/>
              </a:spcBef>
              <a:tabLst>
                <a:tab pos="926465" algn="l"/>
                <a:tab pos="5222875" algn="l"/>
              </a:tabLst>
            </a:pPr>
            <a:r>
              <a:rPr dirty="0" smtClean="0" sz="1000" spc="80" i="1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6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potential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5">
                <a:solidFill>
                  <a:srgbClr val="424242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13888" sz="900" spc="277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baseline="-13888" sz="9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must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read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242424"/>
                </a:solidFill>
                <a:latin typeface="Times New Roman"/>
                <a:cs typeface="Times New Roman"/>
              </a:rPr>
              <a:t>"the</a:t>
            </a:r>
            <a:r>
              <a:rPr dirty="0" smtClean="0" sz="1000" spc="5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potential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242424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7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242424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00" spc="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5">
                <a:solidFill>
                  <a:srgbClr val="242424"/>
                </a:solidFill>
                <a:latin typeface="Arial"/>
                <a:cs typeface="Arial"/>
              </a:rPr>
              <a:t>2</a:t>
            </a:r>
            <a:r>
              <a:rPr dirty="0" smtClean="0" sz="950" spc="6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due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42424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111111"/>
                </a:solidFill>
                <a:latin typeface="Times New Roman"/>
                <a:cs typeface="Times New Roman"/>
              </a:rPr>
              <a:t>Q,</a:t>
            </a:r>
            <a:r>
              <a:rPr dirty="0" smtClean="0" sz="100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position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0">
                <a:solidFill>
                  <a:srgbClr val="111111"/>
                </a:solidFill>
                <a:latin typeface="Arial"/>
                <a:cs typeface="Arial"/>
              </a:rPr>
              <a:t>l."</a:t>
            </a:r>
            <a:r>
              <a:rPr dirty="0" smtClean="0" sz="950" spc="200">
                <a:solidFill>
                  <a:srgbClr val="111111"/>
                </a:solidFill>
                <a:latin typeface="Arial"/>
                <a:cs typeface="Arial"/>
              </a:rPr>
              <a:t>	</a:t>
            </a:r>
            <a:r>
              <a:rPr dirty="0" smtClean="0" sz="1000" spc="25">
                <a:solidFill>
                  <a:srgbClr val="242424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30">
                <a:solidFill>
                  <a:srgbClr val="242424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rather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unusual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notation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42424"/>
                </a:solidFill>
                <a:latin typeface="Times New Roman"/>
                <a:cs typeface="Times New Roman"/>
              </a:rPr>
              <a:t>will</a:t>
            </a:r>
            <a:r>
              <a:rPr dirty="0" smtClean="0" sz="900" spc="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not</a:t>
            </a:r>
            <a:r>
              <a:rPr dirty="0" smtClean="0" sz="1000" spc="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242424"/>
                </a:solidFill>
                <a:latin typeface="Times New Roman"/>
                <a:cs typeface="Times New Roman"/>
              </a:rPr>
              <a:t>appear</a:t>
            </a:r>
            <a:r>
              <a:rPr dirty="0" smtClean="0" sz="1000" spc="1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again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book</a:t>
            </a:r>
            <a:r>
              <a:rPr dirty="0" smtClean="0" sz="1000" spc="-1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424242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14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work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 i="1">
                <a:solidFill>
                  <a:srgbClr val="111111"/>
                </a:solidFill>
                <a:latin typeface="Times New Roman"/>
                <a:cs typeface="Times New Roman"/>
              </a:rPr>
              <a:t>WE</a:t>
            </a:r>
            <a:r>
              <a:rPr dirty="0" smtClean="0" sz="950" spc="4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242424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242424"/>
                </a:solidFill>
                <a:latin typeface="Times New Roman"/>
                <a:cs typeface="Times New Roman"/>
              </a:rPr>
              <a:t>energy</a:t>
            </a:r>
            <a:r>
              <a:rPr dirty="0" smtClean="0" sz="1000" spc="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242424"/>
                </a:solidFill>
                <a:latin typeface="Times New Roman"/>
                <a:cs typeface="Times New Roman"/>
              </a:rPr>
              <a:t>stored</a:t>
            </a:r>
            <a:r>
              <a:rPr dirty="0" smtClean="0" sz="1000" spc="8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42424"/>
                </a:solidFill>
                <a:latin typeface="Times New Roman"/>
                <a:cs typeface="Times New Roman"/>
              </a:rPr>
              <a:t>electric</a:t>
            </a:r>
            <a:r>
              <a:rPr dirty="0" smtClean="0" sz="1000" spc="-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5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242424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distribition</a:t>
            </a:r>
            <a:r>
              <a:rPr dirty="0" smtClean="0" sz="10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45">
                <a:solidFill>
                  <a:srgbClr val="424242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145">
                <a:solidFill>
                  <a:srgbClr val="424242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1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See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Problem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5</a:t>
            </a:r>
            <a:r>
              <a:rPr dirty="0" smtClean="0" sz="1000" spc="135">
                <a:solidFill>
                  <a:srgbClr val="424242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17</a:t>
            </a:r>
            <a:r>
              <a:rPr dirty="0" smtClean="0" sz="1000" spc="-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42424"/>
                </a:solidFill>
                <a:latin typeface="Times New Roman"/>
                <a:cs typeface="Times New Roman"/>
              </a:rPr>
              <a:t>comment</a:t>
            </a:r>
            <a:r>
              <a:rPr dirty="0" smtClean="0" sz="1000" spc="7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242424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identification.</a:t>
            </a:r>
            <a:r>
              <a:rPr dirty="0" smtClean="0" sz="1000" spc="15">
                <a:solidFill>
                  <a:srgbClr val="242424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Now </a:t>
            </a:r>
            <a:r>
              <a:rPr dirty="0" smtClean="0" sz="10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111111"/>
                </a:solidFill>
                <a:latin typeface="Times New Roman"/>
                <a:cs typeface="Times New Roman"/>
              </a:rPr>
              <a:t>if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242424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three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charges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were</a:t>
            </a:r>
            <a:r>
              <a:rPr dirty="0" smtClean="0" sz="100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brought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into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42424"/>
                </a:solidFill>
                <a:latin typeface="Times New Roman"/>
                <a:cs typeface="Times New Roman"/>
              </a:rPr>
              <a:t>place</a:t>
            </a:r>
            <a:r>
              <a:rPr dirty="0" smtClean="0" sz="1000" spc="6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reverse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order,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total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work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would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11111"/>
                </a:solidFill>
                <a:latin typeface="Arial"/>
                <a:cs typeface="Arial"/>
              </a:rPr>
              <a:t>be</a:t>
            </a:r>
            <a:endParaRPr sz="1000">
              <a:latin typeface="Arial"/>
              <a:cs typeface="Arial"/>
            </a:endParaRPr>
          </a:p>
          <a:p>
            <a:pPr algn="ctr" marR="1042669">
              <a:lnSpc>
                <a:spcPct val="100000"/>
              </a:lnSpc>
              <a:spcBef>
                <a:spcPts val="85"/>
              </a:spcBef>
            </a:pPr>
            <a:r>
              <a:rPr dirty="0" smtClean="0" sz="950" spc="70" i="1">
                <a:solidFill>
                  <a:srgbClr val="111111"/>
                </a:solidFill>
                <a:latin typeface="Times New Roman"/>
                <a:cs typeface="Times New Roman"/>
              </a:rPr>
              <a:t>WE=</a:t>
            </a:r>
            <a:r>
              <a:rPr dirty="0" smtClean="0" sz="950" spc="-3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Wl+</a:t>
            </a:r>
            <a:r>
              <a:rPr dirty="0" smtClean="0" sz="95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30">
                <a:solidFill>
                  <a:srgbClr val="111111"/>
                </a:solidFill>
                <a:latin typeface="Times New Roman"/>
                <a:cs typeface="Times New Roman"/>
              </a:rPr>
              <a:t>W</a:t>
            </a:r>
            <a:r>
              <a:rPr dirty="0" smtClean="0" sz="950" spc="-95">
                <a:solidFill>
                  <a:srgbClr val="424242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-6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85">
                <a:solidFill>
                  <a:srgbClr val="111111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195">
                <a:solidFill>
                  <a:srgbClr val="111111"/>
                </a:solidFill>
                <a:latin typeface="Times New Roman"/>
                <a:cs typeface="Times New Roman"/>
              </a:rPr>
              <a:t>w,</a:t>
            </a:r>
            <a:endParaRPr sz="1450">
              <a:latin typeface="Times New Roman"/>
              <a:cs typeface="Times New Roman"/>
            </a:endParaRPr>
          </a:p>
          <a:p>
            <a:pPr algn="ctr" marL="166370">
              <a:lnSpc>
                <a:spcPct val="100000"/>
              </a:lnSpc>
              <a:spcBef>
                <a:spcPts val="10"/>
              </a:spcBef>
            </a:pPr>
            <a:r>
              <a:rPr dirty="0" smtClean="0" sz="850" spc="400">
                <a:solidFill>
                  <a:srgbClr val="242424"/>
                </a:solidFill>
                <a:latin typeface="Arial"/>
                <a:cs typeface="Arial"/>
              </a:rPr>
              <a:t>=</a:t>
            </a:r>
            <a:r>
              <a:rPr dirty="0" smtClean="0" sz="1000" spc="95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10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40">
                <a:solidFill>
                  <a:srgbClr val="242424"/>
                </a:solidFill>
                <a:latin typeface="Arial"/>
                <a:cs typeface="Arial"/>
              </a:rPr>
              <a:t>+</a:t>
            </a:r>
            <a:r>
              <a:rPr dirty="0" smtClean="0" sz="1250" spc="-2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Q</a:t>
            </a:r>
            <a:r>
              <a:rPr dirty="0" smtClean="0" baseline="-12820" sz="975" spc="89">
                <a:solidFill>
                  <a:srgbClr val="111111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-12820" sz="975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5">
                <a:solidFill>
                  <a:srgbClr val="111111"/>
                </a:solidFill>
                <a:latin typeface="Times New Roman"/>
                <a:cs typeface="Times New Roman"/>
              </a:rPr>
              <a:t>V2.3)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40">
                <a:solidFill>
                  <a:srgbClr val="242424"/>
                </a:solidFill>
                <a:latin typeface="Arial"/>
                <a:cs typeface="Arial"/>
              </a:rPr>
              <a:t>+</a:t>
            </a:r>
            <a:r>
              <a:rPr dirty="0" smtClean="0" sz="1250" spc="-2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1000" spc="70">
                <a:solidFill>
                  <a:srgbClr val="242424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160">
                <a:solidFill>
                  <a:srgbClr val="242424"/>
                </a:solidFill>
                <a:latin typeface="Times New Roman"/>
                <a:cs typeface="Times New Roman"/>
              </a:rPr>
              <a:t>Q</a:t>
            </a:r>
            <a:r>
              <a:rPr dirty="0" smtClean="0" baseline="-12820" sz="975" spc="150">
                <a:solidFill>
                  <a:srgbClr val="242424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-120">
                <a:solidFill>
                  <a:srgbClr val="111111"/>
                </a:solidFill>
                <a:latin typeface="Times New Roman"/>
                <a:cs typeface="Times New Roman"/>
              </a:rPr>
              <a:t>V</a:t>
            </a:r>
            <a:r>
              <a:rPr dirty="0" smtClean="0" baseline="-12820" sz="975" spc="-37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650" spc="45">
                <a:solidFill>
                  <a:srgbClr val="111111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12820" sz="975" spc="187">
                <a:solidFill>
                  <a:srgbClr val="424242"/>
                </a:solidFill>
                <a:latin typeface="Times New Roman"/>
                <a:cs typeface="Times New Roman"/>
              </a:rPr>
              <a:t>3</a:t>
            </a:r>
            <a:r>
              <a:rPr dirty="0" smtClean="0" baseline="-12820" sz="975" spc="-22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40">
                <a:solidFill>
                  <a:srgbClr val="242424"/>
                </a:solidFill>
                <a:latin typeface="Arial"/>
                <a:cs typeface="Arial"/>
              </a:rPr>
              <a:t>+</a:t>
            </a:r>
            <a:r>
              <a:rPr dirty="0" smtClean="0" sz="1250" spc="-22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Q,</a:t>
            </a:r>
            <a:r>
              <a:rPr dirty="0" smtClean="0" sz="1000" spc="-1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11111"/>
                </a:solidFill>
                <a:latin typeface="Times New Roman"/>
                <a:cs typeface="Times New Roman"/>
              </a:rPr>
              <a:t>Y1.2)</a:t>
            </a:r>
            <a:endParaRPr sz="1000">
              <a:latin typeface="Times New Roman"/>
              <a:cs typeface="Times New Roman"/>
            </a:endParaRPr>
          </a:p>
          <a:p>
            <a:pPr marL="28575">
              <a:lnSpc>
                <a:spcPct val="100000"/>
              </a:lnSpc>
              <a:spcBef>
                <a:spcPts val="330"/>
              </a:spcBef>
            </a:pP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When</a:t>
            </a:r>
            <a:r>
              <a:rPr dirty="0" smtClean="0" sz="100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242424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two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424242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0">
                <a:solidFill>
                  <a:srgbClr val="242424"/>
                </a:solidFill>
                <a:latin typeface="Times New Roman"/>
                <a:cs typeface="Times New Roman"/>
              </a:rPr>
              <a:t>xpressions</a:t>
            </a:r>
            <a:r>
              <a:rPr dirty="0" smtClean="0" sz="1000" spc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42424"/>
                </a:solidFill>
                <a:latin typeface="Times New Roman"/>
                <a:cs typeface="Times New Roman"/>
              </a:rPr>
              <a:t>above</a:t>
            </a:r>
            <a:r>
              <a:rPr dirty="0" smtClean="0" sz="1000" spc="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242424"/>
                </a:solidFill>
                <a:latin typeface="Times New Roman"/>
                <a:cs typeface="Times New Roman"/>
              </a:rPr>
              <a:t>are</a:t>
            </a:r>
            <a:r>
              <a:rPr dirty="0" smtClean="0" sz="1100" spc="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242424"/>
                </a:solidFill>
                <a:latin typeface="Times New Roman"/>
                <a:cs typeface="Times New Roman"/>
              </a:rPr>
              <a:t>added,</a:t>
            </a:r>
            <a:r>
              <a:rPr dirty="0" smtClean="0" sz="1000" spc="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result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twice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42424"/>
                </a:solidFill>
                <a:latin typeface="Times New Roman"/>
                <a:cs typeface="Times New Roman"/>
              </a:rPr>
              <a:t>stored</a:t>
            </a:r>
            <a:r>
              <a:rPr dirty="0" smtClean="0" sz="1000" spc="8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energ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y</a:t>
            </a:r>
            <a:r>
              <a:rPr dirty="0" smtClean="0" sz="1000" spc="260">
                <a:solidFill>
                  <a:srgbClr val="424242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algn="ctr" marL="12700">
              <a:lnSpc>
                <a:spcPct val="100000"/>
              </a:lnSpc>
              <a:spcBef>
                <a:spcPts val="190"/>
              </a:spcBef>
            </a:pPr>
            <a:r>
              <a:rPr dirty="0" smtClean="0" sz="950" spc="-35" i="1">
                <a:solidFill>
                  <a:srgbClr val="242424"/>
                </a:solidFill>
                <a:latin typeface="Times New Roman"/>
                <a:cs typeface="Times New Roman"/>
              </a:rPr>
              <a:t>2WE</a:t>
            </a:r>
            <a:r>
              <a:rPr dirty="0" smtClean="0" sz="950" spc="55" i="1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75">
                <a:solidFill>
                  <a:srgbClr val="242424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Q,(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Vt.2</a:t>
            </a:r>
            <a:r>
              <a:rPr dirty="0" smtClean="0" sz="950" spc="-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35">
                <a:solidFill>
                  <a:srgbClr val="111111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20">
                <a:solidFill>
                  <a:srgbClr val="242424"/>
                </a:solidFill>
                <a:latin typeface="Times New Roman"/>
                <a:cs typeface="Times New Roman"/>
              </a:rPr>
              <a:t>Vu)</a:t>
            </a:r>
            <a:r>
              <a:rPr dirty="0" smtClean="0" sz="950" spc="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35">
                <a:solidFill>
                  <a:srgbClr val="242424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-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242424"/>
                </a:solidFill>
                <a:latin typeface="Times New Roman"/>
                <a:cs typeface="Times New Roman"/>
              </a:rPr>
              <a:t>Qz</a:t>
            </a:r>
            <a:r>
              <a:rPr dirty="0" smtClean="0" sz="950" spc="-5">
                <a:solidFill>
                  <a:srgbClr val="242424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-10">
                <a:solidFill>
                  <a:srgbClr val="242424"/>
                </a:solidFill>
                <a:latin typeface="Times New Roman"/>
                <a:cs typeface="Times New Roman"/>
              </a:rPr>
              <a:t>Vz.t</a:t>
            </a:r>
            <a:r>
              <a:rPr dirty="0" smtClean="0" sz="950" spc="-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11111"/>
                </a:solidFill>
                <a:latin typeface="Arial"/>
                <a:cs typeface="Arial"/>
              </a:rPr>
              <a:t>+</a:t>
            </a:r>
            <a:r>
              <a:rPr dirty="0" smtClean="0" sz="1000" spc="-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135">
                <a:solidFill>
                  <a:srgbClr val="111111"/>
                </a:solidFill>
                <a:latin typeface="Times New Roman"/>
                <a:cs typeface="Times New Roman"/>
              </a:rPr>
              <a:t>Vu)</a:t>
            </a:r>
            <a:r>
              <a:rPr dirty="0" smtClean="0" sz="95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105">
                <a:solidFill>
                  <a:srgbClr val="111111"/>
                </a:solidFill>
                <a:latin typeface="Arial"/>
                <a:cs typeface="Arial"/>
              </a:rPr>
              <a:t>+</a:t>
            </a:r>
            <a:r>
              <a:rPr dirty="0" smtClean="0" sz="1150" spc="-2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130">
                <a:solidFill>
                  <a:srgbClr val="242424"/>
                </a:solidFill>
                <a:latin typeface="Times New Roman"/>
                <a:cs typeface="Times New Roman"/>
              </a:rPr>
              <a:t>Q</a:t>
            </a:r>
            <a:r>
              <a:rPr dirty="0" smtClean="0" baseline="-12820" sz="975" spc="89">
                <a:solidFill>
                  <a:srgbClr val="242424"/>
                </a:solidFill>
                <a:latin typeface="Times New Roman"/>
                <a:cs typeface="Times New Roman"/>
              </a:rPr>
              <a:t>3</a:t>
            </a:r>
            <a:r>
              <a:rPr dirty="0" smtClean="0" sz="950" spc="50">
                <a:solidFill>
                  <a:srgbClr val="242424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-155">
                <a:solidFill>
                  <a:srgbClr val="242424"/>
                </a:solidFill>
                <a:latin typeface="Times New Roman"/>
                <a:cs typeface="Times New Roman"/>
              </a:rPr>
              <a:t>V</a:t>
            </a:r>
            <a:r>
              <a:rPr dirty="0" smtClean="0" baseline="-12820" sz="975" spc="89">
                <a:solidFill>
                  <a:srgbClr val="424242"/>
                </a:solidFill>
                <a:latin typeface="Times New Roman"/>
                <a:cs typeface="Times New Roman"/>
              </a:rPr>
              <a:t>3</a:t>
            </a:r>
            <a:r>
              <a:rPr dirty="0" smtClean="0" sz="650" spc="135">
                <a:solidFill>
                  <a:srgbClr val="424242"/>
                </a:solidFill>
                <a:latin typeface="Times New Roman"/>
                <a:cs typeface="Times New Roman"/>
              </a:rPr>
              <a:t>,</a:t>
            </a:r>
            <a:r>
              <a:rPr dirty="0" smtClean="0" sz="650" spc="200">
                <a:solidFill>
                  <a:srgbClr val="242424"/>
                </a:solidFill>
                <a:latin typeface="Times New Roman"/>
                <a:cs typeface="Times New Roman"/>
              </a:rPr>
              <a:t>,</a:t>
            </a:r>
            <a:r>
              <a:rPr dirty="0" smtClean="0" sz="650" spc="-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35">
                <a:solidFill>
                  <a:srgbClr val="111111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 i="1">
                <a:solidFill>
                  <a:srgbClr val="111111"/>
                </a:solidFill>
                <a:latin typeface="Times New Roman"/>
                <a:cs typeface="Times New Roman"/>
              </a:rPr>
              <a:t>V3.2</a:t>
            </a:r>
            <a:r>
              <a:rPr dirty="0" smtClean="0" sz="1000" spc="-50" i="1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3"/>
              </a:spcBef>
            </a:pPr>
            <a:endParaRPr sz="650"/>
          </a:p>
          <a:p>
            <a:pPr marL="28575" marR="13970" indent="-5715">
              <a:lnSpc>
                <a:spcPct val="74000"/>
              </a:lnSpc>
              <a:tabLst>
                <a:tab pos="1407795" algn="l"/>
              </a:tabLst>
            </a:pP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term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111111"/>
                </a:solidFill>
                <a:latin typeface="Arial"/>
                <a:cs typeface="Arial"/>
              </a:rPr>
              <a:t>Q</a:t>
            </a:r>
            <a:r>
              <a:rPr dirty="0" smtClean="0" baseline="-13888" sz="900" spc="-75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1050" spc="1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50" spc="-140">
                <a:solidFill>
                  <a:srgbClr val="111111"/>
                </a:solidFill>
                <a:latin typeface="Times New Roman"/>
                <a:cs typeface="Times New Roman"/>
              </a:rPr>
              <a:t>V</a:t>
            </a:r>
            <a:r>
              <a:rPr dirty="0" smtClean="0" baseline="-13888" sz="900" spc="6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600" spc="20">
                <a:solidFill>
                  <a:srgbClr val="111111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13888" sz="900" spc="202">
                <a:solidFill>
                  <a:srgbClr val="424242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-13888" sz="900" spc="22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105">
                <a:solidFill>
                  <a:srgbClr val="242424"/>
                </a:solidFill>
                <a:latin typeface="Arial"/>
                <a:cs typeface="Arial"/>
              </a:rPr>
              <a:t>+</a:t>
            </a:r>
            <a:r>
              <a:rPr dirty="0" smtClean="0" sz="1150" spc="-114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1050" spc="-130">
                <a:solidFill>
                  <a:srgbClr val="242424"/>
                </a:solidFill>
                <a:latin typeface="Times New Roman"/>
                <a:cs typeface="Times New Roman"/>
              </a:rPr>
              <a:t>V</a:t>
            </a:r>
            <a:r>
              <a:rPr dirty="0" smtClean="0" sz="1050" spc="-35">
                <a:solidFill>
                  <a:srgbClr val="242424"/>
                </a:solidFill>
                <a:latin typeface="Times New Roman"/>
                <a:cs typeface="Times New Roman"/>
              </a:rPr>
              <a:t>,</a:t>
            </a:r>
            <a:r>
              <a:rPr dirty="0" smtClean="0" sz="1050" spc="-10">
                <a:solidFill>
                  <a:srgbClr val="424242"/>
                </a:solidFill>
                <a:latin typeface="Times New Roman"/>
                <a:cs typeface="Times New Roman"/>
              </a:rPr>
              <a:t>,</a:t>
            </a:r>
            <a:r>
              <a:rPr dirty="0" smtClean="0" baseline="-13888" sz="900" spc="0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r>
              <a:rPr dirty="0" smtClean="0" sz="600" spc="270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600" spc="2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was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work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done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against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0">
                <a:solidFill>
                  <a:srgbClr val="111111"/>
                </a:solidFill>
                <a:latin typeface="Times New Roman"/>
                <a:cs typeface="Times New Roman"/>
              </a:rPr>
              <a:t>fields</a:t>
            </a:r>
            <a:r>
              <a:rPr dirty="0" smtClean="0" sz="105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Arial"/>
                <a:cs typeface="Arial"/>
              </a:rPr>
              <a:t>Q</a:t>
            </a:r>
            <a:r>
              <a:rPr dirty="0" smtClean="0" baseline="-13888" sz="900" spc="202">
                <a:solidFill>
                  <a:srgbClr val="424242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-13888" sz="900" spc="202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3888" sz="900" spc="-15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 i="1">
                <a:solidFill>
                  <a:srgbClr val="111111"/>
                </a:solidFill>
                <a:latin typeface="Arial"/>
                <a:cs typeface="Arial"/>
              </a:rPr>
              <a:t>Q</a:t>
            </a:r>
            <a:r>
              <a:rPr dirty="0" smtClean="0" baseline="-12820" sz="975" spc="89" i="1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r>
              <a:rPr dirty="0" smtClean="0" sz="650" spc="285" i="1">
                <a:solidFill>
                  <a:srgbClr val="111111"/>
                </a:solidFill>
                <a:latin typeface="Times New Roman"/>
                <a:cs typeface="Times New Roman"/>
              </a:rPr>
              <a:t>,</a:t>
            </a:r>
            <a:r>
              <a:rPr dirty="0" smtClean="0" sz="650" spc="7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242424"/>
                </a:solidFill>
                <a:latin typeface="Times New Roman"/>
                <a:cs typeface="Times New Roman"/>
              </a:rPr>
              <a:t>only</a:t>
            </a:r>
            <a:r>
              <a:rPr dirty="0" smtClean="0" sz="1000" spc="9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242424"/>
                </a:solidFill>
                <a:latin typeface="Times New Roman"/>
                <a:cs typeface="Times New Roman"/>
              </a:rPr>
              <a:t>other</a:t>
            </a:r>
            <a:r>
              <a:rPr dirty="0" smtClean="0" sz="1000" spc="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charges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region</a:t>
            </a:r>
            <a:r>
              <a:rPr dirty="0" smtClean="0" sz="10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45">
                <a:solidFill>
                  <a:srgbClr val="424242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145">
                <a:solidFill>
                  <a:srgbClr val="424242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10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Hence,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-60" i="1">
                <a:solidFill>
                  <a:srgbClr val="111111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-85" i="1">
                <a:solidFill>
                  <a:srgbClr val="424242"/>
                </a:solidFill>
                <a:latin typeface="Times New Roman"/>
                <a:cs typeface="Times New Roman"/>
              </a:rPr>
              <a:t>1.2</a:t>
            </a:r>
            <a:r>
              <a:rPr dirty="0" smtClean="0" sz="1000" spc="-90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40">
                <a:solidFill>
                  <a:srgbClr val="242424"/>
                </a:solidFill>
                <a:latin typeface="Arial"/>
                <a:cs typeface="Arial"/>
              </a:rPr>
              <a:t>+</a:t>
            </a:r>
            <a:r>
              <a:rPr dirty="0" smtClean="0" sz="1250" spc="-18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1000" spc="25" i="1">
                <a:solidFill>
                  <a:srgbClr val="242424"/>
                </a:solidFill>
                <a:latin typeface="Times New Roman"/>
                <a:cs typeface="Times New Roman"/>
              </a:rPr>
              <a:t>Vl.l</a:t>
            </a:r>
            <a:r>
              <a:rPr dirty="0" smtClean="0" sz="1000" spc="-114" i="1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40">
                <a:solidFill>
                  <a:srgbClr val="242424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4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0">
                <a:solidFill>
                  <a:srgbClr val="242424"/>
                </a:solidFill>
                <a:latin typeface="Arial"/>
                <a:cs typeface="Arial"/>
              </a:rPr>
              <a:t>V</a:t>
            </a:r>
            <a:r>
              <a:rPr dirty="0" smtClean="0" baseline="-13888" sz="900" spc="60">
                <a:solidFill>
                  <a:srgbClr val="242424"/>
                </a:solidFill>
                <a:latin typeface="Times New Roman"/>
                <a:cs typeface="Times New Roman"/>
              </a:rPr>
              <a:t>1</a:t>
            </a:r>
            <a:r>
              <a:rPr dirty="0" smtClean="0" sz="600" spc="215">
                <a:solidFill>
                  <a:srgbClr val="242424"/>
                </a:solidFill>
                <a:latin typeface="Times New Roman"/>
                <a:cs typeface="Times New Roman"/>
              </a:rPr>
              <a:t>,</a:t>
            </a:r>
            <a:r>
              <a:rPr dirty="0" smtClean="0" sz="600" spc="215">
                <a:solidFill>
                  <a:srgbClr val="242424"/>
                </a:solidFill>
                <a:latin typeface="Times New Roman"/>
                <a:cs typeface="Times New Roman"/>
              </a:rPr>
              <a:t>     </a:t>
            </a:r>
            <a:r>
              <a:rPr dirty="0" smtClean="0" sz="600" spc="7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potential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242424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7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position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1.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  <a:p>
            <a:pPr algn="ctr" marL="16510">
              <a:lnSpc>
                <a:spcPct val="100000"/>
              </a:lnSpc>
              <a:spcBef>
                <a:spcPts val="360"/>
              </a:spcBef>
            </a:pPr>
            <a:r>
              <a:rPr dirty="0" smtClean="0" sz="950" spc="-35" i="1">
                <a:solidFill>
                  <a:srgbClr val="242424"/>
                </a:solidFill>
                <a:latin typeface="Times New Roman"/>
                <a:cs typeface="Times New Roman"/>
              </a:rPr>
              <a:t>2WE</a:t>
            </a:r>
            <a:r>
              <a:rPr dirty="0" smtClean="0" sz="950" spc="55" i="1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80">
                <a:solidFill>
                  <a:srgbClr val="424242"/>
                </a:solidFill>
                <a:latin typeface="Arial"/>
                <a:cs typeface="Arial"/>
              </a:rPr>
              <a:t>=</a:t>
            </a:r>
            <a:r>
              <a:rPr dirty="0" smtClean="0" sz="950" spc="-16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Q,</a:t>
            </a:r>
            <a:r>
              <a:rPr dirty="0" smtClean="0" sz="10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111111"/>
                </a:solidFill>
                <a:latin typeface="Times New Roman"/>
                <a:cs typeface="Times New Roman"/>
              </a:rPr>
              <a:t>V,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125">
                <a:solidFill>
                  <a:srgbClr val="111111"/>
                </a:solidFill>
                <a:latin typeface="Arial"/>
                <a:cs typeface="Arial"/>
              </a:rPr>
              <a:t>+</a:t>
            </a:r>
            <a:r>
              <a:rPr dirty="0" smtClean="0" sz="1200" spc="-2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130">
                <a:solidFill>
                  <a:srgbClr val="111111"/>
                </a:solidFill>
                <a:latin typeface="Times New Roman"/>
                <a:cs typeface="Times New Roman"/>
              </a:rPr>
              <a:t>Q</a:t>
            </a:r>
            <a:r>
              <a:rPr dirty="0" smtClean="0" sz="950" spc="-5">
                <a:solidFill>
                  <a:srgbClr val="424242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-175">
                <a:solidFill>
                  <a:srgbClr val="111111"/>
                </a:solidFill>
                <a:latin typeface="Times New Roman"/>
                <a:cs typeface="Times New Roman"/>
              </a:rPr>
              <a:t>V</a:t>
            </a:r>
            <a:r>
              <a:rPr dirty="0" smtClean="0" sz="950" spc="-45">
                <a:solidFill>
                  <a:srgbClr val="424242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-7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75">
                <a:solidFill>
                  <a:srgbClr val="242424"/>
                </a:solidFill>
                <a:latin typeface="Arial"/>
                <a:cs typeface="Arial"/>
              </a:rPr>
              <a:t>+</a:t>
            </a:r>
            <a:r>
              <a:rPr dirty="0" smtClean="0" sz="1200" spc="-170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mtClean="0" sz="950" spc="25" i="1">
                <a:solidFill>
                  <a:srgbClr val="242424"/>
                </a:solidFill>
                <a:latin typeface="Times New Roman"/>
                <a:cs typeface="Times New Roman"/>
              </a:rPr>
              <a:t>Q3</a:t>
            </a:r>
            <a:r>
              <a:rPr dirty="0" smtClean="0" sz="950" spc="-55" i="1">
                <a:solidFill>
                  <a:srgbClr val="242424"/>
                </a:solidFill>
                <a:latin typeface="Times New Roman"/>
                <a:cs typeface="Times New Roman"/>
              </a:rPr>
              <a:t>V</a:t>
            </a:r>
            <a:r>
              <a:rPr dirty="0" smtClean="0" sz="950" spc="-25" i="1">
                <a:solidFill>
                  <a:srgbClr val="424242"/>
                </a:solidFill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4"/>
              </a:spcBef>
            </a:pPr>
            <a:endParaRPr sz="1100"/>
          </a:p>
          <a:p>
            <a:pPr marL="34290">
              <a:lnSpc>
                <a:spcPct val="100000"/>
              </a:lnSpc>
            </a:pP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34290">
              <a:lnSpc>
                <a:spcPts val="865"/>
              </a:lnSpc>
            </a:pP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-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242424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region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containing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0" i="1">
                <a:solidFill>
                  <a:srgbClr val="111111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-5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charg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70">
                <a:solidFill>
                  <a:srgbClr val="424242"/>
                </a:solidFill>
                <a:latin typeface="Times New Roman"/>
                <a:cs typeface="Times New Roman"/>
              </a:rPr>
              <a:t>s.</a:t>
            </a:r>
            <a:r>
              <a:rPr dirty="0" smtClean="0" sz="1000" spc="70">
                <a:solidFill>
                  <a:srgbClr val="424242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10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242424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242424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region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dirty="0" smtClean="0" sz="100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density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 i="1">
                <a:solidFill>
                  <a:srgbClr val="111111"/>
                </a:solidFill>
                <a:latin typeface="Times New Roman"/>
                <a:cs typeface="Times New Roman"/>
              </a:rPr>
              <a:t>p</a:t>
            </a:r>
            <a:r>
              <a:rPr dirty="0" smtClean="0" sz="1050" spc="10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C/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41666" sz="900" spc="135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r>
              <a:rPr dirty="0" smtClean="0" baseline="41666" sz="900" spc="135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baseline="41666" sz="900" spc="-7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242424"/>
                </a:solidFill>
                <a:latin typeface="Times New Roman"/>
                <a:cs typeface="Times New Roman"/>
              </a:rPr>
              <a:t>summation</a:t>
            </a:r>
            <a:endParaRPr sz="1000">
              <a:latin typeface="Times New Roman"/>
              <a:cs typeface="Times New Roman"/>
            </a:endParaRPr>
          </a:p>
          <a:p>
            <a:pPr algn="r" marR="842010">
              <a:lnSpc>
                <a:spcPts val="305"/>
              </a:lnSpc>
            </a:pPr>
            <a:r>
              <a:rPr dirty="0" smtClean="0" sz="600" spc="220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  <a:spcBef>
                <a:spcPts val="85"/>
              </a:spcBef>
            </a:pPr>
            <a:r>
              <a:rPr dirty="0" smtClean="0" sz="1000" spc="15">
                <a:solidFill>
                  <a:srgbClr val="242424"/>
                </a:solidFill>
                <a:latin typeface="Times New Roman"/>
                <a:cs typeface="Times New Roman"/>
              </a:rPr>
              <a:t>becomes</a:t>
            </a:r>
            <a:r>
              <a:rPr dirty="0" smtClean="0" sz="1000" spc="8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242424"/>
                </a:solidFill>
                <a:latin typeface="Times New Roman"/>
                <a:cs typeface="Times New Roman"/>
              </a:rPr>
              <a:t>an</a:t>
            </a:r>
            <a:r>
              <a:rPr dirty="0" smtClean="0" sz="1000" spc="6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integration,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50"/>
              </a:spcBef>
            </a:pPr>
            <a:endParaRPr sz="1300"/>
          </a:p>
          <a:p>
            <a:pPr algn="ctr" marR="11430">
              <a:lnSpc>
                <a:spcPct val="100000"/>
              </a:lnSpc>
            </a:pPr>
            <a:r>
              <a:rPr dirty="0" smtClean="0" sz="950" spc="-20" i="1">
                <a:solidFill>
                  <a:srgbClr val="242424"/>
                </a:solidFill>
                <a:latin typeface="Times New Roman"/>
                <a:cs typeface="Times New Roman"/>
              </a:rPr>
              <a:t>W</a:t>
            </a:r>
            <a:r>
              <a:rPr dirty="0" smtClean="0" sz="950" spc="70" i="1">
                <a:solidFill>
                  <a:srgbClr val="424242"/>
                </a:solidFill>
                <a:latin typeface="Times New Roman"/>
                <a:cs typeface="Times New Roman"/>
              </a:rPr>
              <a:t>E=</a:t>
            </a:r>
            <a:r>
              <a:rPr dirty="0" smtClean="0" sz="950" spc="70" i="1">
                <a:solidFill>
                  <a:srgbClr val="424242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10" i="1">
                <a:solidFill>
                  <a:srgbClr val="424242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70" i="1">
                <a:solidFill>
                  <a:srgbClr val="242424"/>
                </a:solidFill>
                <a:latin typeface="Times New Roman"/>
                <a:cs typeface="Times New Roman"/>
              </a:rPr>
              <a:t>f</a:t>
            </a:r>
            <a:r>
              <a:rPr dirty="0" smtClean="0" sz="950" spc="270" i="1">
                <a:solidFill>
                  <a:srgbClr val="242424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60" i="1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 i="1">
                <a:solidFill>
                  <a:srgbClr val="242424"/>
                </a:solidFill>
                <a:latin typeface="Arial"/>
                <a:cs typeface="Arial"/>
              </a:rPr>
              <a:t>pVdv</a:t>
            </a:r>
            <a:endParaRPr sz="9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38"/>
              </a:spcBef>
            </a:pPr>
            <a:endParaRPr sz="1100"/>
          </a:p>
          <a:p>
            <a:pPr marL="34290">
              <a:lnSpc>
                <a:spcPts val="1150"/>
              </a:lnSpc>
            </a:pPr>
            <a:r>
              <a:rPr dirty="0" smtClean="0" sz="1000" spc="45">
                <a:solidFill>
                  <a:srgbClr val="242424"/>
                </a:solidFill>
                <a:latin typeface="Times New Roman"/>
                <a:cs typeface="Times New Roman"/>
              </a:rPr>
              <a:t>Other</a:t>
            </a:r>
            <a:r>
              <a:rPr dirty="0" smtClean="0" sz="1000" spc="6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42424"/>
                </a:solidFill>
                <a:latin typeface="Times New Roman"/>
                <a:cs typeface="Times New Roman"/>
              </a:rPr>
              <a:t>forms</a:t>
            </a:r>
            <a:r>
              <a:rPr dirty="0" smtClean="0" sz="1000" spc="5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see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Problem</a:t>
            </a:r>
            <a:r>
              <a:rPr dirty="0" smtClean="0" sz="10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242424"/>
                </a:solidFill>
                <a:latin typeface="Times New Roman"/>
                <a:cs typeface="Times New Roman"/>
              </a:rPr>
              <a:t>5</a:t>
            </a:r>
            <a:r>
              <a:rPr dirty="0" smtClean="0" sz="1000" spc="90">
                <a:solidFill>
                  <a:srgbClr val="424242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12)</a:t>
            </a:r>
            <a:r>
              <a:rPr dirty="0" smtClean="0" sz="100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expression</a:t>
            </a:r>
            <a:r>
              <a:rPr dirty="0" smtClean="0" sz="1000" spc="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42424"/>
                </a:solidFill>
                <a:latin typeface="Times New Roman"/>
                <a:cs typeface="Times New Roman"/>
              </a:rPr>
              <a:t>stored</a:t>
            </a:r>
            <a:r>
              <a:rPr dirty="0" smtClean="0" sz="1000" spc="8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energy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are</a:t>
            </a:r>
            <a:endParaRPr sz="1000">
              <a:latin typeface="Times New Roman"/>
              <a:cs typeface="Times New Roman"/>
            </a:endParaRPr>
          </a:p>
          <a:p>
            <a:pPr algn="ctr" marL="125730">
              <a:lnSpc>
                <a:spcPts val="2790"/>
              </a:lnSpc>
            </a:pPr>
            <a:r>
              <a:rPr dirty="0" smtClean="0" sz="950" spc="-15" i="1">
                <a:solidFill>
                  <a:srgbClr val="111111"/>
                </a:solidFill>
                <a:latin typeface="Times New Roman"/>
                <a:cs typeface="Times New Roman"/>
              </a:rPr>
              <a:t>WE</a:t>
            </a:r>
            <a:r>
              <a:rPr dirty="0" smtClean="0" sz="950" spc="-4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20">
                <a:solidFill>
                  <a:srgbClr val="242424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540">
                <a:solidFill>
                  <a:srgbClr val="242424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14619" sz="1425" spc="232">
                <a:solidFill>
                  <a:srgbClr val="111111"/>
                </a:solidFill>
                <a:latin typeface="Arial"/>
                <a:cs typeface="Arial"/>
              </a:rPr>
              <a:t>1</a:t>
            </a:r>
            <a:r>
              <a:rPr dirty="0" smtClean="0" baseline="5144" sz="4050" spc="-419" i="1">
                <a:solidFill>
                  <a:srgbClr val="111111"/>
                </a:solidFill>
                <a:latin typeface="Arial"/>
                <a:cs typeface="Arial"/>
              </a:rPr>
              <a:t>f</a:t>
            </a:r>
            <a:r>
              <a:rPr dirty="0" smtClean="0" baseline="5144" sz="4050" spc="-555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-185" i="1">
                <a:solidFill>
                  <a:srgbClr val="242424"/>
                </a:solidFill>
                <a:latin typeface="Arial"/>
                <a:cs typeface="Arial"/>
              </a:rPr>
              <a:t>&lt;EE</a:t>
            </a:r>
            <a:r>
              <a:rPr dirty="0" smtClean="0" baseline="23148" sz="900" spc="202">
                <a:solidFill>
                  <a:srgbClr val="242424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23148" sz="900" spc="-4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 i="1">
                <a:solidFill>
                  <a:srgbClr val="111111"/>
                </a:solidFill>
                <a:latin typeface="Arial"/>
                <a:cs typeface="Arial"/>
              </a:rPr>
              <a:t>dv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10949" y="7861224"/>
            <a:ext cx="120014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145">
                <a:solidFill>
                  <a:srgbClr val="242424"/>
                </a:solidFill>
                <a:latin typeface="Arial"/>
                <a:cs typeface="Arial"/>
              </a:rPr>
              <a:t>00</a:t>
            </a:r>
            <a:endParaRPr sz="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terms:created xsi:type="dcterms:W3CDTF">2018-11-13T23:10:24Z</dcterms:created>
  <dcterms:modified xsi:type="dcterms:W3CDTF">2018-11-13T23:10:24Z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